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1" r:id="rId4"/>
    <p:sldId id="257" r:id="rId5"/>
    <p:sldId id="258" r:id="rId6"/>
    <p:sldId id="259" r:id="rId7"/>
    <p:sldId id="261" r:id="rId8"/>
    <p:sldId id="270" r:id="rId9"/>
    <p:sldId id="269" r:id="rId10"/>
    <p:sldId id="262" r:id="rId11"/>
    <p:sldId id="263" r:id="rId12"/>
    <p:sldId id="264" r:id="rId13"/>
    <p:sldId id="265" r:id="rId14"/>
    <p:sldId id="267" r:id="rId15"/>
    <p:sldId id="268" r:id="rId16"/>
    <p:sldId id="273" r:id="rId17"/>
    <p:sldId id="274" r:id="rId18"/>
    <p:sldId id="277" r:id="rId19"/>
    <p:sldId id="275" r:id="rId20"/>
    <p:sldId id="276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72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F90EA7-535F-4B2D-BB80-D844879E756A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CAD45401-C132-4E8E-A823-7A30F26EE39B}">
      <dgm:prSet phldrT="[Texto]"/>
      <dgm:spPr/>
      <dgm:t>
        <a:bodyPr/>
        <a:lstStyle/>
        <a:p>
          <a:r>
            <a:rPr lang="es-ES" dirty="0" smtClean="0"/>
            <a:t>Partir de nuevas bases a partir de debate sobre VALORES</a:t>
          </a:r>
          <a:endParaRPr lang="es-ES" dirty="0"/>
        </a:p>
      </dgm:t>
    </dgm:pt>
    <dgm:pt modelId="{14341D0E-701D-4A62-BB69-07EAD2D8D01F}" type="parTrans" cxnId="{055B0DCA-5161-4625-AAC8-BFFC5522206E}">
      <dgm:prSet/>
      <dgm:spPr/>
    </dgm:pt>
    <dgm:pt modelId="{16F4664B-1925-4B88-B08F-A605B03D4BEC}" type="sibTrans" cxnId="{055B0DCA-5161-4625-AAC8-BFFC5522206E}">
      <dgm:prSet/>
      <dgm:spPr/>
    </dgm:pt>
    <dgm:pt modelId="{DD3100D2-B226-4722-87EF-3C995D430CC5}">
      <dgm:prSet phldrT="[Texto]"/>
      <dgm:spPr/>
      <dgm:t>
        <a:bodyPr/>
        <a:lstStyle/>
        <a:p>
          <a:r>
            <a:rPr lang="es-ES" dirty="0" smtClean="0"/>
            <a:t>Repensar la realidad y la idea de la Ilustración de que la Cª pueda seguir encontrando alternativas para seguir desarrollando, mejorando, creciendo</a:t>
          </a:r>
          <a:endParaRPr lang="es-ES" dirty="0"/>
        </a:p>
      </dgm:t>
    </dgm:pt>
    <dgm:pt modelId="{6500AE72-A337-4A64-879D-3BAD8837F251}" type="parTrans" cxnId="{3559B6FB-4E2B-49D5-8548-875BA626CDAB}">
      <dgm:prSet/>
      <dgm:spPr/>
    </dgm:pt>
    <dgm:pt modelId="{7F3F83BC-BF3C-4B38-B8A7-AF8FAAD5DEE2}" type="sibTrans" cxnId="{3559B6FB-4E2B-49D5-8548-875BA626CDAB}">
      <dgm:prSet/>
      <dgm:spPr/>
    </dgm:pt>
    <dgm:pt modelId="{3ADFB566-A1D9-40FB-9351-212F13541DD7}">
      <dgm:prSet phldrT="[Texto]"/>
      <dgm:spPr/>
      <dgm:t>
        <a:bodyPr/>
        <a:lstStyle/>
        <a:p>
          <a:r>
            <a:rPr lang="es-ES" dirty="0" smtClean="0"/>
            <a:t>Como conseguir pensando en “progreso” cambiando el concepto de “progreso”</a:t>
          </a:r>
        </a:p>
        <a:p>
          <a:r>
            <a:rPr lang="es-ES" dirty="0" smtClean="0"/>
            <a:t>WS=PIB?</a:t>
          </a:r>
          <a:endParaRPr lang="es-ES" dirty="0"/>
        </a:p>
      </dgm:t>
    </dgm:pt>
    <dgm:pt modelId="{E534DC6B-CC4B-49D2-8B80-3859FD94FC59}" type="parTrans" cxnId="{9153EAE9-048C-41A4-A68B-084712D059CD}">
      <dgm:prSet/>
      <dgm:spPr/>
    </dgm:pt>
    <dgm:pt modelId="{2AB3CF39-9164-4F86-A6FC-640DDD746B84}" type="sibTrans" cxnId="{9153EAE9-048C-41A4-A68B-084712D059CD}">
      <dgm:prSet/>
      <dgm:spPr/>
    </dgm:pt>
    <dgm:pt modelId="{3CF7DEE6-3905-4C68-9756-42B7F6BE31B9}" type="pres">
      <dgm:prSet presAssocID="{F3F90EA7-535F-4B2D-BB80-D844879E756A}" presName="compositeShape" presStyleCnt="0">
        <dgm:presLayoutVars>
          <dgm:dir/>
          <dgm:resizeHandles/>
        </dgm:presLayoutVars>
      </dgm:prSet>
      <dgm:spPr/>
    </dgm:pt>
    <dgm:pt modelId="{32B2DF29-4345-46C6-9FB3-848373CCF6C2}" type="pres">
      <dgm:prSet presAssocID="{F3F90EA7-535F-4B2D-BB80-D844879E756A}" presName="pyramid" presStyleLbl="node1" presStyleIdx="0" presStyleCnt="1"/>
      <dgm:spPr/>
    </dgm:pt>
    <dgm:pt modelId="{FF32E306-4F92-4E39-AA96-3527832E508E}" type="pres">
      <dgm:prSet presAssocID="{F3F90EA7-535F-4B2D-BB80-D844879E756A}" presName="theList" presStyleCnt="0"/>
      <dgm:spPr/>
    </dgm:pt>
    <dgm:pt modelId="{152F80F0-D29B-4AA9-A52A-CED18E81310C}" type="pres">
      <dgm:prSet presAssocID="{CAD45401-C132-4E8E-A823-7A30F26EE39B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082B92-3937-4636-A7DC-ADAD7CCEB48D}" type="pres">
      <dgm:prSet presAssocID="{CAD45401-C132-4E8E-A823-7A30F26EE39B}" presName="aSpace" presStyleCnt="0"/>
      <dgm:spPr/>
    </dgm:pt>
    <dgm:pt modelId="{471165D8-B626-4640-8392-0F330EC2DA4C}" type="pres">
      <dgm:prSet presAssocID="{DD3100D2-B226-4722-87EF-3C995D430CC5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BF8186-EEC6-4994-AF01-C253FBFFE06A}" type="pres">
      <dgm:prSet presAssocID="{DD3100D2-B226-4722-87EF-3C995D430CC5}" presName="aSpace" presStyleCnt="0"/>
      <dgm:spPr/>
    </dgm:pt>
    <dgm:pt modelId="{6134468D-B5DA-4F64-9147-075930F813BE}" type="pres">
      <dgm:prSet presAssocID="{3ADFB566-A1D9-40FB-9351-212F13541DD7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A4D221-F921-4944-B50F-7BD58A0B9329}" type="pres">
      <dgm:prSet presAssocID="{3ADFB566-A1D9-40FB-9351-212F13541DD7}" presName="aSpace" presStyleCnt="0"/>
      <dgm:spPr/>
    </dgm:pt>
  </dgm:ptLst>
  <dgm:cxnLst>
    <dgm:cxn modelId="{A4F3F2E3-5D8D-4F66-8822-CED6948896A9}" type="presOf" srcId="{3ADFB566-A1D9-40FB-9351-212F13541DD7}" destId="{6134468D-B5DA-4F64-9147-075930F813BE}" srcOrd="0" destOrd="0" presId="urn:microsoft.com/office/officeart/2005/8/layout/pyramid2"/>
    <dgm:cxn modelId="{29CB30EC-814B-4694-B450-A465A53D0E64}" type="presOf" srcId="{DD3100D2-B226-4722-87EF-3C995D430CC5}" destId="{471165D8-B626-4640-8392-0F330EC2DA4C}" srcOrd="0" destOrd="0" presId="urn:microsoft.com/office/officeart/2005/8/layout/pyramid2"/>
    <dgm:cxn modelId="{9153EAE9-048C-41A4-A68B-084712D059CD}" srcId="{F3F90EA7-535F-4B2D-BB80-D844879E756A}" destId="{3ADFB566-A1D9-40FB-9351-212F13541DD7}" srcOrd="2" destOrd="0" parTransId="{E534DC6B-CC4B-49D2-8B80-3859FD94FC59}" sibTransId="{2AB3CF39-9164-4F86-A6FC-640DDD746B84}"/>
    <dgm:cxn modelId="{11525704-F641-4408-B929-34AC92B5BC98}" type="presOf" srcId="{CAD45401-C132-4E8E-A823-7A30F26EE39B}" destId="{152F80F0-D29B-4AA9-A52A-CED18E81310C}" srcOrd="0" destOrd="0" presId="urn:microsoft.com/office/officeart/2005/8/layout/pyramid2"/>
    <dgm:cxn modelId="{3559B6FB-4E2B-49D5-8548-875BA626CDAB}" srcId="{F3F90EA7-535F-4B2D-BB80-D844879E756A}" destId="{DD3100D2-B226-4722-87EF-3C995D430CC5}" srcOrd="1" destOrd="0" parTransId="{6500AE72-A337-4A64-879D-3BAD8837F251}" sibTransId="{7F3F83BC-BF3C-4B38-B8A7-AF8FAAD5DEE2}"/>
    <dgm:cxn modelId="{C0C0B372-5D42-490C-9B8B-30CAE9D5A2E2}" type="presOf" srcId="{F3F90EA7-535F-4B2D-BB80-D844879E756A}" destId="{3CF7DEE6-3905-4C68-9756-42B7F6BE31B9}" srcOrd="0" destOrd="0" presId="urn:microsoft.com/office/officeart/2005/8/layout/pyramid2"/>
    <dgm:cxn modelId="{055B0DCA-5161-4625-AAC8-BFFC5522206E}" srcId="{F3F90EA7-535F-4B2D-BB80-D844879E756A}" destId="{CAD45401-C132-4E8E-A823-7A30F26EE39B}" srcOrd="0" destOrd="0" parTransId="{14341D0E-701D-4A62-BB69-07EAD2D8D01F}" sibTransId="{16F4664B-1925-4B88-B08F-A605B03D4BEC}"/>
    <dgm:cxn modelId="{1F4C919F-31F7-4272-BFD8-A1394E98CAE2}" type="presParOf" srcId="{3CF7DEE6-3905-4C68-9756-42B7F6BE31B9}" destId="{32B2DF29-4345-46C6-9FB3-848373CCF6C2}" srcOrd="0" destOrd="0" presId="urn:microsoft.com/office/officeart/2005/8/layout/pyramid2"/>
    <dgm:cxn modelId="{07CBE08C-97BB-4BD3-A2B1-E8660187E04C}" type="presParOf" srcId="{3CF7DEE6-3905-4C68-9756-42B7F6BE31B9}" destId="{FF32E306-4F92-4E39-AA96-3527832E508E}" srcOrd="1" destOrd="0" presId="urn:microsoft.com/office/officeart/2005/8/layout/pyramid2"/>
    <dgm:cxn modelId="{F22C9D97-34BF-4E45-8B37-9C58295D5EB5}" type="presParOf" srcId="{FF32E306-4F92-4E39-AA96-3527832E508E}" destId="{152F80F0-D29B-4AA9-A52A-CED18E81310C}" srcOrd="0" destOrd="0" presId="urn:microsoft.com/office/officeart/2005/8/layout/pyramid2"/>
    <dgm:cxn modelId="{44ED9B32-D3E7-4C78-A5AD-BCD7C2C64811}" type="presParOf" srcId="{FF32E306-4F92-4E39-AA96-3527832E508E}" destId="{FD082B92-3937-4636-A7DC-ADAD7CCEB48D}" srcOrd="1" destOrd="0" presId="urn:microsoft.com/office/officeart/2005/8/layout/pyramid2"/>
    <dgm:cxn modelId="{16A0E812-D391-4A11-95EA-D4F1E863B917}" type="presParOf" srcId="{FF32E306-4F92-4E39-AA96-3527832E508E}" destId="{471165D8-B626-4640-8392-0F330EC2DA4C}" srcOrd="2" destOrd="0" presId="urn:microsoft.com/office/officeart/2005/8/layout/pyramid2"/>
    <dgm:cxn modelId="{0663FA2F-73A1-44CD-A779-8443D8F37DE4}" type="presParOf" srcId="{FF32E306-4F92-4E39-AA96-3527832E508E}" destId="{1ABF8186-EEC6-4994-AF01-C253FBFFE06A}" srcOrd="3" destOrd="0" presId="urn:microsoft.com/office/officeart/2005/8/layout/pyramid2"/>
    <dgm:cxn modelId="{539412B5-903D-4B13-B735-461DB1A3BC5E}" type="presParOf" srcId="{FF32E306-4F92-4E39-AA96-3527832E508E}" destId="{6134468D-B5DA-4F64-9147-075930F813BE}" srcOrd="4" destOrd="0" presId="urn:microsoft.com/office/officeart/2005/8/layout/pyramid2"/>
    <dgm:cxn modelId="{CE46921E-C8CE-47B1-AB0E-CD05AC6981EB}" type="presParOf" srcId="{FF32E306-4F92-4E39-AA96-3527832E508E}" destId="{CAA4D221-F921-4944-B50F-7BD58A0B9329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66C333-4733-4F22-A21D-77922742414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CA4FD26-C500-4A8A-8FF2-77993EBE2B2B}">
      <dgm:prSet phldrT="[Texto]" custT="1"/>
      <dgm:spPr/>
      <dgm:t>
        <a:bodyPr/>
        <a:lstStyle/>
        <a:p>
          <a:r>
            <a:rPr lang="es-ES" sz="1400" dirty="0" smtClean="0"/>
            <a:t>1/</a:t>
          </a:r>
        </a:p>
        <a:p>
          <a:r>
            <a:rPr lang="es-ES" sz="1400" dirty="0" err="1" smtClean="0"/>
            <a:t>I+d+i</a:t>
          </a:r>
          <a:endParaRPr lang="es-ES" sz="1400" dirty="0"/>
        </a:p>
      </dgm:t>
    </dgm:pt>
    <dgm:pt modelId="{84F2DFA3-1756-4064-906E-878A82D394D6}" type="parTrans" cxnId="{7962545E-B6AF-4713-8B3C-98BE08847789}">
      <dgm:prSet/>
      <dgm:spPr/>
      <dgm:t>
        <a:bodyPr/>
        <a:lstStyle/>
        <a:p>
          <a:endParaRPr lang="es-ES"/>
        </a:p>
      </dgm:t>
    </dgm:pt>
    <dgm:pt modelId="{223E6FB0-D910-4D54-A246-7DD6AB87A9B0}" type="sibTrans" cxnId="{7962545E-B6AF-4713-8B3C-98BE08847789}">
      <dgm:prSet/>
      <dgm:spPr/>
      <dgm:t>
        <a:bodyPr/>
        <a:lstStyle/>
        <a:p>
          <a:endParaRPr lang="es-ES"/>
        </a:p>
      </dgm:t>
    </dgm:pt>
    <dgm:pt modelId="{A685484C-DD14-4060-8206-F32363A360CB}">
      <dgm:prSet phldrT="[Texto]"/>
      <dgm:spPr/>
      <dgm:t>
        <a:bodyPr/>
        <a:lstStyle/>
        <a:p>
          <a:r>
            <a:rPr lang="es-ES" dirty="0" smtClean="0"/>
            <a:t>Cuando combinen como tema clave la producción del </a:t>
          </a:r>
          <a:r>
            <a:rPr lang="es-ES" b="1" dirty="0" smtClean="0"/>
            <a:t>conocimiento</a:t>
          </a:r>
          <a:r>
            <a:rPr lang="es-ES" dirty="0" smtClean="0"/>
            <a:t> y la </a:t>
          </a:r>
          <a:r>
            <a:rPr lang="es-ES" b="1" dirty="0" smtClean="0"/>
            <a:t>innovación</a:t>
          </a:r>
          <a:r>
            <a:rPr lang="es-ES" dirty="0" smtClean="0"/>
            <a:t> tecnológica.</a:t>
          </a:r>
          <a:endParaRPr lang="es-ES" dirty="0"/>
        </a:p>
      </dgm:t>
    </dgm:pt>
    <dgm:pt modelId="{77DD6152-D210-448C-B219-637CC1ADC7B2}" type="parTrans" cxnId="{23F7E8BB-914A-420D-8F98-4AC76A4A4801}">
      <dgm:prSet/>
      <dgm:spPr/>
      <dgm:t>
        <a:bodyPr/>
        <a:lstStyle/>
        <a:p>
          <a:endParaRPr lang="es-ES"/>
        </a:p>
      </dgm:t>
    </dgm:pt>
    <dgm:pt modelId="{9D210A51-06FA-402B-AA4B-85C4AE5D165C}" type="sibTrans" cxnId="{23F7E8BB-914A-420D-8F98-4AC76A4A4801}">
      <dgm:prSet/>
      <dgm:spPr/>
      <dgm:t>
        <a:bodyPr/>
        <a:lstStyle/>
        <a:p>
          <a:endParaRPr lang="es-ES"/>
        </a:p>
      </dgm:t>
    </dgm:pt>
    <dgm:pt modelId="{87F2994E-85E7-4B78-A0E4-D8AD2C411D7B}">
      <dgm:prSet phldrT="[Texto]"/>
      <dgm:spPr/>
      <dgm:t>
        <a:bodyPr/>
        <a:lstStyle/>
        <a:p>
          <a:r>
            <a:rPr lang="es-ES" dirty="0" smtClean="0"/>
            <a:t>2/</a:t>
          </a:r>
        </a:p>
        <a:p>
          <a:r>
            <a:rPr lang="es-ES" dirty="0" smtClean="0"/>
            <a:t>Fuerza de Trabajo</a:t>
          </a:r>
          <a:endParaRPr lang="es-ES" dirty="0"/>
        </a:p>
      </dgm:t>
    </dgm:pt>
    <dgm:pt modelId="{186F3DFE-92BA-453D-A489-0C87473396E0}" type="parTrans" cxnId="{5B87E1E8-9A24-42F2-9A01-782AD3E480F3}">
      <dgm:prSet/>
      <dgm:spPr/>
      <dgm:t>
        <a:bodyPr/>
        <a:lstStyle/>
        <a:p>
          <a:endParaRPr lang="es-ES"/>
        </a:p>
      </dgm:t>
    </dgm:pt>
    <dgm:pt modelId="{BBE51BFD-5A8A-4788-A33C-F8A2E9C3F7AC}" type="sibTrans" cxnId="{5B87E1E8-9A24-42F2-9A01-782AD3E480F3}">
      <dgm:prSet/>
      <dgm:spPr/>
      <dgm:t>
        <a:bodyPr/>
        <a:lstStyle/>
        <a:p>
          <a:endParaRPr lang="es-ES"/>
        </a:p>
      </dgm:t>
    </dgm:pt>
    <dgm:pt modelId="{0D0D6AF8-A862-4AC0-830F-0551ABA83E31}">
      <dgm:prSet phldrT="[Texto]"/>
      <dgm:spPr/>
      <dgm:t>
        <a:bodyPr/>
        <a:lstStyle/>
        <a:p>
          <a:r>
            <a:rPr lang="es-ES" dirty="0" smtClean="0"/>
            <a:t>Cuando la fuerza de trabajo sea auto-programable. LO IMPORTANTE no es producir habilidades técnicas sino la capacidad de adaptarse a los cambios tecnológicos y organizativos.</a:t>
          </a:r>
          <a:endParaRPr lang="es-ES" dirty="0"/>
        </a:p>
      </dgm:t>
    </dgm:pt>
    <dgm:pt modelId="{C5EDC6E9-D837-43AC-BD15-5CB774E6588B}" type="parTrans" cxnId="{A60BAFD4-BE23-42EB-8C25-5D25C32D5B33}">
      <dgm:prSet/>
      <dgm:spPr/>
      <dgm:t>
        <a:bodyPr/>
        <a:lstStyle/>
        <a:p>
          <a:endParaRPr lang="es-ES"/>
        </a:p>
      </dgm:t>
    </dgm:pt>
    <dgm:pt modelId="{B606A9EC-D254-42DB-8E32-079A98BF356C}" type="sibTrans" cxnId="{A60BAFD4-BE23-42EB-8C25-5D25C32D5B33}">
      <dgm:prSet/>
      <dgm:spPr/>
      <dgm:t>
        <a:bodyPr/>
        <a:lstStyle/>
        <a:p>
          <a:endParaRPr lang="es-ES"/>
        </a:p>
      </dgm:t>
    </dgm:pt>
    <dgm:pt modelId="{A263E37A-B819-4AB4-8705-0289CD4D6E7C}">
      <dgm:prSet phldrT="[Texto]"/>
      <dgm:spPr/>
      <dgm:t>
        <a:bodyPr/>
        <a:lstStyle/>
        <a:p>
          <a:r>
            <a:rPr lang="es-ES" dirty="0" smtClean="0"/>
            <a:t>3/ </a:t>
          </a:r>
        </a:p>
        <a:p>
          <a:r>
            <a:rPr lang="es-ES" dirty="0" smtClean="0"/>
            <a:t>“APRENDER A APRENDER”</a:t>
          </a:r>
          <a:endParaRPr lang="es-ES" dirty="0"/>
        </a:p>
      </dgm:t>
    </dgm:pt>
    <dgm:pt modelId="{2D3CF9D6-7086-411D-AA36-5797AFAB1944}" type="parTrans" cxnId="{5E5E7B94-7E68-4D7C-AE21-49B69C280E5D}">
      <dgm:prSet/>
      <dgm:spPr/>
      <dgm:t>
        <a:bodyPr/>
        <a:lstStyle/>
        <a:p>
          <a:endParaRPr lang="es-ES"/>
        </a:p>
      </dgm:t>
    </dgm:pt>
    <dgm:pt modelId="{0F21DE57-742A-4602-97F4-6B83679F76B6}" type="sibTrans" cxnId="{5E5E7B94-7E68-4D7C-AE21-49B69C280E5D}">
      <dgm:prSet/>
      <dgm:spPr/>
      <dgm:t>
        <a:bodyPr/>
        <a:lstStyle/>
        <a:p>
          <a:endParaRPr lang="es-ES"/>
        </a:p>
      </dgm:t>
    </dgm:pt>
    <dgm:pt modelId="{94032BF7-C511-406C-B94B-5D0454EB4C99}">
      <dgm:prSet phldrT="[Texto]"/>
      <dgm:spPr/>
      <dgm:t>
        <a:bodyPr/>
        <a:lstStyle/>
        <a:p>
          <a:r>
            <a:rPr lang="es-ES" dirty="0" smtClean="0"/>
            <a:t>No es necesario saber mucho sino “aprender a aprender”.</a:t>
          </a:r>
          <a:endParaRPr lang="es-ES" dirty="0"/>
        </a:p>
      </dgm:t>
    </dgm:pt>
    <dgm:pt modelId="{91CB740D-31F9-4DA1-873E-2F1B0F2CA5CC}" type="parTrans" cxnId="{0F5E1D68-978E-4C70-81BE-A60A0F7D1FA9}">
      <dgm:prSet/>
      <dgm:spPr/>
      <dgm:t>
        <a:bodyPr/>
        <a:lstStyle/>
        <a:p>
          <a:endParaRPr lang="es-ES"/>
        </a:p>
      </dgm:t>
    </dgm:pt>
    <dgm:pt modelId="{2C1DFEF1-6683-4A65-A5C6-C30D9731F49E}" type="sibTrans" cxnId="{0F5E1D68-978E-4C70-81BE-A60A0F7D1FA9}">
      <dgm:prSet/>
      <dgm:spPr/>
      <dgm:t>
        <a:bodyPr/>
        <a:lstStyle/>
        <a:p>
          <a:endParaRPr lang="es-ES"/>
        </a:p>
      </dgm:t>
    </dgm:pt>
    <dgm:pt modelId="{9DFD5BA5-D84C-4301-BA10-9BE15A73BB28}">
      <dgm:prSet phldrT="[Texto]"/>
      <dgm:spPr/>
      <dgm:t>
        <a:bodyPr/>
        <a:lstStyle/>
        <a:p>
          <a:r>
            <a:rPr lang="es-ES" dirty="0" smtClean="0"/>
            <a:t>Ello requiere cambios en el proceso educativo y organizativo.</a:t>
          </a:r>
          <a:endParaRPr lang="es-ES" dirty="0"/>
        </a:p>
      </dgm:t>
    </dgm:pt>
    <dgm:pt modelId="{474765EB-3921-4266-B66E-81743237C856}" type="parTrans" cxnId="{EA56CEB7-74B9-4D4C-B4B5-0414C13549F6}">
      <dgm:prSet/>
      <dgm:spPr/>
      <dgm:t>
        <a:bodyPr/>
        <a:lstStyle/>
        <a:p>
          <a:endParaRPr lang="es-ES"/>
        </a:p>
      </dgm:t>
    </dgm:pt>
    <dgm:pt modelId="{FC2A44DD-133F-40BD-9459-5C6CD3811E44}" type="sibTrans" cxnId="{EA56CEB7-74B9-4D4C-B4B5-0414C13549F6}">
      <dgm:prSet/>
      <dgm:spPr/>
      <dgm:t>
        <a:bodyPr/>
        <a:lstStyle/>
        <a:p>
          <a:endParaRPr lang="es-ES"/>
        </a:p>
      </dgm:t>
    </dgm:pt>
    <dgm:pt modelId="{3F1B3D2F-E367-42A4-82E6-EFD907B41790}" type="pres">
      <dgm:prSet presAssocID="{E066C333-4733-4F22-A21D-77922742414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AB9B1E2-7577-4367-9C6E-88D345A0C901}" type="pres">
      <dgm:prSet presAssocID="{DCA4FD26-C500-4A8A-8FF2-77993EBE2B2B}" presName="composite" presStyleCnt="0"/>
      <dgm:spPr/>
    </dgm:pt>
    <dgm:pt modelId="{382CF62F-2240-4686-BE96-BB20B21DC42E}" type="pres">
      <dgm:prSet presAssocID="{DCA4FD26-C500-4A8A-8FF2-77993EBE2B2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F3E7A17-C77C-4B1C-B227-8BE4CE612E11}" type="pres">
      <dgm:prSet presAssocID="{DCA4FD26-C500-4A8A-8FF2-77993EBE2B2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4D9330-6E6D-4A34-8F1B-D8BA5031D805}" type="pres">
      <dgm:prSet presAssocID="{223E6FB0-D910-4D54-A246-7DD6AB87A9B0}" presName="sp" presStyleCnt="0"/>
      <dgm:spPr/>
    </dgm:pt>
    <dgm:pt modelId="{AC0DF52B-1BBA-41B6-B117-4308715B5AEE}" type="pres">
      <dgm:prSet presAssocID="{87F2994E-85E7-4B78-A0E4-D8AD2C411D7B}" presName="composite" presStyleCnt="0"/>
      <dgm:spPr/>
    </dgm:pt>
    <dgm:pt modelId="{35A01500-844A-4B14-9437-3F09B545D72A}" type="pres">
      <dgm:prSet presAssocID="{87F2994E-85E7-4B78-A0E4-D8AD2C411D7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9EA2D49-DBBA-45DD-BBB3-F1693C0AFA50}" type="pres">
      <dgm:prSet presAssocID="{87F2994E-85E7-4B78-A0E4-D8AD2C411D7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97E1929-3148-463B-8B9D-C4D403D3586A}" type="pres">
      <dgm:prSet presAssocID="{BBE51BFD-5A8A-4788-A33C-F8A2E9C3F7AC}" presName="sp" presStyleCnt="0"/>
      <dgm:spPr/>
    </dgm:pt>
    <dgm:pt modelId="{B4110894-62BA-49CE-B739-32B70ABD9E56}" type="pres">
      <dgm:prSet presAssocID="{A263E37A-B819-4AB4-8705-0289CD4D6E7C}" presName="composite" presStyleCnt="0"/>
      <dgm:spPr/>
    </dgm:pt>
    <dgm:pt modelId="{E8CB4690-3431-425D-A2A6-4A110EB863CC}" type="pres">
      <dgm:prSet presAssocID="{A263E37A-B819-4AB4-8705-0289CD4D6E7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F07185-C6D5-47DE-BE84-DF4BC9C5F2F6}" type="pres">
      <dgm:prSet presAssocID="{A263E37A-B819-4AB4-8705-0289CD4D6E7C}" presName="descendantText" presStyleLbl="alignAcc1" presStyleIdx="2" presStyleCnt="3" custLinFactNeighborX="87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325BC93-CB9B-4C12-9755-B17356F044C6}" type="presOf" srcId="{E066C333-4733-4F22-A21D-77922742414C}" destId="{3F1B3D2F-E367-42A4-82E6-EFD907B41790}" srcOrd="0" destOrd="0" presId="urn:microsoft.com/office/officeart/2005/8/layout/chevron2"/>
    <dgm:cxn modelId="{5B87E1E8-9A24-42F2-9A01-782AD3E480F3}" srcId="{E066C333-4733-4F22-A21D-77922742414C}" destId="{87F2994E-85E7-4B78-A0E4-D8AD2C411D7B}" srcOrd="1" destOrd="0" parTransId="{186F3DFE-92BA-453D-A489-0C87473396E0}" sibTransId="{BBE51BFD-5A8A-4788-A33C-F8A2E9C3F7AC}"/>
    <dgm:cxn modelId="{23F7E8BB-914A-420D-8F98-4AC76A4A4801}" srcId="{DCA4FD26-C500-4A8A-8FF2-77993EBE2B2B}" destId="{A685484C-DD14-4060-8206-F32363A360CB}" srcOrd="0" destOrd="0" parTransId="{77DD6152-D210-448C-B219-637CC1ADC7B2}" sibTransId="{9D210A51-06FA-402B-AA4B-85C4AE5D165C}"/>
    <dgm:cxn modelId="{EA56CEB7-74B9-4D4C-B4B5-0414C13549F6}" srcId="{A263E37A-B819-4AB4-8705-0289CD4D6E7C}" destId="{9DFD5BA5-D84C-4301-BA10-9BE15A73BB28}" srcOrd="1" destOrd="0" parTransId="{474765EB-3921-4266-B66E-81743237C856}" sibTransId="{FC2A44DD-133F-40BD-9459-5C6CD3811E44}"/>
    <dgm:cxn modelId="{A60BAFD4-BE23-42EB-8C25-5D25C32D5B33}" srcId="{87F2994E-85E7-4B78-A0E4-D8AD2C411D7B}" destId="{0D0D6AF8-A862-4AC0-830F-0551ABA83E31}" srcOrd="0" destOrd="0" parTransId="{C5EDC6E9-D837-43AC-BD15-5CB774E6588B}" sibTransId="{B606A9EC-D254-42DB-8E32-079A98BF356C}"/>
    <dgm:cxn modelId="{C849C269-5738-43D5-8264-A29FDF7E42C1}" type="presOf" srcId="{9DFD5BA5-D84C-4301-BA10-9BE15A73BB28}" destId="{A1F07185-C6D5-47DE-BE84-DF4BC9C5F2F6}" srcOrd="0" destOrd="1" presId="urn:microsoft.com/office/officeart/2005/8/layout/chevron2"/>
    <dgm:cxn modelId="{37180862-77B5-4477-A3A1-73147C51E4F2}" type="presOf" srcId="{0D0D6AF8-A862-4AC0-830F-0551ABA83E31}" destId="{09EA2D49-DBBA-45DD-BBB3-F1693C0AFA50}" srcOrd="0" destOrd="0" presId="urn:microsoft.com/office/officeart/2005/8/layout/chevron2"/>
    <dgm:cxn modelId="{0A304FDB-B094-430D-9E3B-04F72E524CC3}" type="presOf" srcId="{A263E37A-B819-4AB4-8705-0289CD4D6E7C}" destId="{E8CB4690-3431-425D-A2A6-4A110EB863CC}" srcOrd="0" destOrd="0" presId="urn:microsoft.com/office/officeart/2005/8/layout/chevron2"/>
    <dgm:cxn modelId="{60F54865-194A-47C5-BD3A-AA2FD8C21D3D}" type="presOf" srcId="{A685484C-DD14-4060-8206-F32363A360CB}" destId="{EF3E7A17-C77C-4B1C-B227-8BE4CE612E11}" srcOrd="0" destOrd="0" presId="urn:microsoft.com/office/officeart/2005/8/layout/chevron2"/>
    <dgm:cxn modelId="{7962545E-B6AF-4713-8B3C-98BE08847789}" srcId="{E066C333-4733-4F22-A21D-77922742414C}" destId="{DCA4FD26-C500-4A8A-8FF2-77993EBE2B2B}" srcOrd="0" destOrd="0" parTransId="{84F2DFA3-1756-4064-906E-878A82D394D6}" sibTransId="{223E6FB0-D910-4D54-A246-7DD6AB87A9B0}"/>
    <dgm:cxn modelId="{AFB1C4EC-4277-4761-BC2D-3924A7890B8C}" type="presOf" srcId="{87F2994E-85E7-4B78-A0E4-D8AD2C411D7B}" destId="{35A01500-844A-4B14-9437-3F09B545D72A}" srcOrd="0" destOrd="0" presId="urn:microsoft.com/office/officeart/2005/8/layout/chevron2"/>
    <dgm:cxn modelId="{5E5E7B94-7E68-4D7C-AE21-49B69C280E5D}" srcId="{E066C333-4733-4F22-A21D-77922742414C}" destId="{A263E37A-B819-4AB4-8705-0289CD4D6E7C}" srcOrd="2" destOrd="0" parTransId="{2D3CF9D6-7086-411D-AA36-5797AFAB1944}" sibTransId="{0F21DE57-742A-4602-97F4-6B83679F76B6}"/>
    <dgm:cxn modelId="{0F5E1D68-978E-4C70-81BE-A60A0F7D1FA9}" srcId="{A263E37A-B819-4AB4-8705-0289CD4D6E7C}" destId="{94032BF7-C511-406C-B94B-5D0454EB4C99}" srcOrd="0" destOrd="0" parTransId="{91CB740D-31F9-4DA1-873E-2F1B0F2CA5CC}" sibTransId="{2C1DFEF1-6683-4A65-A5C6-C30D9731F49E}"/>
    <dgm:cxn modelId="{DD6B68CC-B0E5-42BB-A017-D892F8C02EFC}" type="presOf" srcId="{DCA4FD26-C500-4A8A-8FF2-77993EBE2B2B}" destId="{382CF62F-2240-4686-BE96-BB20B21DC42E}" srcOrd="0" destOrd="0" presId="urn:microsoft.com/office/officeart/2005/8/layout/chevron2"/>
    <dgm:cxn modelId="{A1E1AAC9-5C46-4634-9ACB-A4186DD6C02E}" type="presOf" srcId="{94032BF7-C511-406C-B94B-5D0454EB4C99}" destId="{A1F07185-C6D5-47DE-BE84-DF4BC9C5F2F6}" srcOrd="0" destOrd="0" presId="urn:microsoft.com/office/officeart/2005/8/layout/chevron2"/>
    <dgm:cxn modelId="{9B9CAAD3-0301-4F63-95C8-BED37C217836}" type="presParOf" srcId="{3F1B3D2F-E367-42A4-82E6-EFD907B41790}" destId="{5AB9B1E2-7577-4367-9C6E-88D345A0C901}" srcOrd="0" destOrd="0" presId="urn:microsoft.com/office/officeart/2005/8/layout/chevron2"/>
    <dgm:cxn modelId="{B12B5E54-84F1-4B57-B246-090194E85A30}" type="presParOf" srcId="{5AB9B1E2-7577-4367-9C6E-88D345A0C901}" destId="{382CF62F-2240-4686-BE96-BB20B21DC42E}" srcOrd="0" destOrd="0" presId="urn:microsoft.com/office/officeart/2005/8/layout/chevron2"/>
    <dgm:cxn modelId="{73CEA6A5-D225-4602-B38E-FE4E2FF9BEC1}" type="presParOf" srcId="{5AB9B1E2-7577-4367-9C6E-88D345A0C901}" destId="{EF3E7A17-C77C-4B1C-B227-8BE4CE612E11}" srcOrd="1" destOrd="0" presId="urn:microsoft.com/office/officeart/2005/8/layout/chevron2"/>
    <dgm:cxn modelId="{511988B5-F62C-4BC4-974A-7C8B49068108}" type="presParOf" srcId="{3F1B3D2F-E367-42A4-82E6-EFD907B41790}" destId="{FD4D9330-6E6D-4A34-8F1B-D8BA5031D805}" srcOrd="1" destOrd="0" presId="urn:microsoft.com/office/officeart/2005/8/layout/chevron2"/>
    <dgm:cxn modelId="{EB2B702B-7A05-46B6-88C4-00F7682A068E}" type="presParOf" srcId="{3F1B3D2F-E367-42A4-82E6-EFD907B41790}" destId="{AC0DF52B-1BBA-41B6-B117-4308715B5AEE}" srcOrd="2" destOrd="0" presId="urn:microsoft.com/office/officeart/2005/8/layout/chevron2"/>
    <dgm:cxn modelId="{A3319180-64B2-4A2A-9AAF-DE487ABE167E}" type="presParOf" srcId="{AC0DF52B-1BBA-41B6-B117-4308715B5AEE}" destId="{35A01500-844A-4B14-9437-3F09B545D72A}" srcOrd="0" destOrd="0" presId="urn:microsoft.com/office/officeart/2005/8/layout/chevron2"/>
    <dgm:cxn modelId="{46374790-3A31-462F-B6E9-2DADBADEC595}" type="presParOf" srcId="{AC0DF52B-1BBA-41B6-B117-4308715B5AEE}" destId="{09EA2D49-DBBA-45DD-BBB3-F1693C0AFA50}" srcOrd="1" destOrd="0" presId="urn:microsoft.com/office/officeart/2005/8/layout/chevron2"/>
    <dgm:cxn modelId="{8B2D51E7-09AF-48C2-B808-63B70B7ADAA6}" type="presParOf" srcId="{3F1B3D2F-E367-42A4-82E6-EFD907B41790}" destId="{B97E1929-3148-463B-8B9D-C4D403D3586A}" srcOrd="3" destOrd="0" presId="urn:microsoft.com/office/officeart/2005/8/layout/chevron2"/>
    <dgm:cxn modelId="{746A3786-91F2-45A5-BF2D-283EAABC1A92}" type="presParOf" srcId="{3F1B3D2F-E367-42A4-82E6-EFD907B41790}" destId="{B4110894-62BA-49CE-B739-32B70ABD9E56}" srcOrd="4" destOrd="0" presId="urn:microsoft.com/office/officeart/2005/8/layout/chevron2"/>
    <dgm:cxn modelId="{924A1A77-243B-461B-8CA3-684AC053CA0C}" type="presParOf" srcId="{B4110894-62BA-49CE-B739-32B70ABD9E56}" destId="{E8CB4690-3431-425D-A2A6-4A110EB863CC}" srcOrd="0" destOrd="0" presId="urn:microsoft.com/office/officeart/2005/8/layout/chevron2"/>
    <dgm:cxn modelId="{EE72621B-3D4B-4942-B5E4-C63D46E7D30B}" type="presParOf" srcId="{B4110894-62BA-49CE-B739-32B70ABD9E56}" destId="{A1F07185-C6D5-47DE-BE84-DF4BC9C5F2F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066C333-4733-4F22-A21D-77922742414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CA4FD26-C500-4A8A-8FF2-77993EBE2B2B}">
      <dgm:prSet phldrT="[Texto]"/>
      <dgm:spPr/>
      <dgm:t>
        <a:bodyPr/>
        <a:lstStyle/>
        <a:p>
          <a:r>
            <a:rPr lang="es-ES" dirty="0" smtClean="0"/>
            <a:t>4/FORMACIÓN</a:t>
          </a:r>
          <a:endParaRPr lang="es-ES" dirty="0"/>
        </a:p>
      </dgm:t>
    </dgm:pt>
    <dgm:pt modelId="{84F2DFA3-1756-4064-906E-878A82D394D6}" type="parTrans" cxnId="{7962545E-B6AF-4713-8B3C-98BE08847789}">
      <dgm:prSet/>
      <dgm:spPr/>
      <dgm:t>
        <a:bodyPr/>
        <a:lstStyle/>
        <a:p>
          <a:endParaRPr lang="es-ES"/>
        </a:p>
      </dgm:t>
    </dgm:pt>
    <dgm:pt modelId="{223E6FB0-D910-4D54-A246-7DD6AB87A9B0}" type="sibTrans" cxnId="{7962545E-B6AF-4713-8B3C-98BE08847789}">
      <dgm:prSet/>
      <dgm:spPr/>
      <dgm:t>
        <a:bodyPr/>
        <a:lstStyle/>
        <a:p>
          <a:endParaRPr lang="es-ES"/>
        </a:p>
      </dgm:t>
    </dgm:pt>
    <dgm:pt modelId="{A685484C-DD14-4060-8206-F32363A360CB}">
      <dgm:prSet phldrT="[Texto]"/>
      <dgm:spPr/>
      <dgm:t>
        <a:bodyPr/>
        <a:lstStyle/>
        <a:p>
          <a:r>
            <a:rPr lang="es-ES" dirty="0" smtClean="0"/>
            <a:t>Cuando sean capaces de asumir el reciclaje necesario de todas las personas a lo largo de su vida.</a:t>
          </a:r>
          <a:endParaRPr lang="es-ES" dirty="0"/>
        </a:p>
      </dgm:t>
    </dgm:pt>
    <dgm:pt modelId="{77DD6152-D210-448C-B219-637CC1ADC7B2}" type="parTrans" cxnId="{23F7E8BB-914A-420D-8F98-4AC76A4A4801}">
      <dgm:prSet/>
      <dgm:spPr/>
      <dgm:t>
        <a:bodyPr/>
        <a:lstStyle/>
        <a:p>
          <a:endParaRPr lang="es-ES"/>
        </a:p>
      </dgm:t>
    </dgm:pt>
    <dgm:pt modelId="{9D210A51-06FA-402B-AA4B-85C4AE5D165C}" type="sibTrans" cxnId="{23F7E8BB-914A-420D-8F98-4AC76A4A4801}">
      <dgm:prSet/>
      <dgm:spPr/>
      <dgm:t>
        <a:bodyPr/>
        <a:lstStyle/>
        <a:p>
          <a:endParaRPr lang="es-ES"/>
        </a:p>
      </dgm:t>
    </dgm:pt>
    <dgm:pt modelId="{87F2994E-85E7-4B78-A0E4-D8AD2C411D7B}">
      <dgm:prSet phldrT="[Texto]"/>
      <dgm:spPr/>
      <dgm:t>
        <a:bodyPr/>
        <a:lstStyle/>
        <a:p>
          <a:r>
            <a:rPr lang="es-ES" dirty="0" smtClean="0"/>
            <a:t>5/ RED</a:t>
          </a:r>
          <a:endParaRPr lang="es-ES" dirty="0"/>
        </a:p>
      </dgm:t>
    </dgm:pt>
    <dgm:pt modelId="{186F3DFE-92BA-453D-A489-0C87473396E0}" type="parTrans" cxnId="{5B87E1E8-9A24-42F2-9A01-782AD3E480F3}">
      <dgm:prSet/>
      <dgm:spPr/>
      <dgm:t>
        <a:bodyPr/>
        <a:lstStyle/>
        <a:p>
          <a:endParaRPr lang="es-ES"/>
        </a:p>
      </dgm:t>
    </dgm:pt>
    <dgm:pt modelId="{BBE51BFD-5A8A-4788-A33C-F8A2E9C3F7AC}" type="sibTrans" cxnId="{5B87E1E8-9A24-42F2-9A01-782AD3E480F3}">
      <dgm:prSet/>
      <dgm:spPr/>
      <dgm:t>
        <a:bodyPr/>
        <a:lstStyle/>
        <a:p>
          <a:endParaRPr lang="es-ES"/>
        </a:p>
      </dgm:t>
    </dgm:pt>
    <dgm:pt modelId="{0D0D6AF8-A862-4AC0-830F-0551ABA83E31}">
      <dgm:prSet phldrT="[Texto]"/>
      <dgm:spPr/>
      <dgm:t>
        <a:bodyPr/>
        <a:lstStyle/>
        <a:p>
          <a:r>
            <a:rPr lang="es-ES" dirty="0" smtClean="0"/>
            <a:t>Cuando funcionen en red. Una organización del SP nunca existe en si misma. SOLO EXISTE EN RED. En red con un conjunto de redes globales de </a:t>
          </a:r>
          <a:r>
            <a:rPr lang="es-ES" b="1" dirty="0" smtClean="0">
              <a:solidFill>
                <a:schemeClr val="tx2"/>
              </a:solidFill>
            </a:rPr>
            <a:t>aprendizaje, innovación y conocimiento</a:t>
          </a:r>
          <a:endParaRPr lang="es-ES" b="1" dirty="0">
            <a:solidFill>
              <a:schemeClr val="tx2"/>
            </a:solidFill>
          </a:endParaRPr>
        </a:p>
      </dgm:t>
    </dgm:pt>
    <dgm:pt modelId="{C5EDC6E9-D837-43AC-BD15-5CB774E6588B}" type="parTrans" cxnId="{A60BAFD4-BE23-42EB-8C25-5D25C32D5B33}">
      <dgm:prSet/>
      <dgm:spPr/>
      <dgm:t>
        <a:bodyPr/>
        <a:lstStyle/>
        <a:p>
          <a:endParaRPr lang="es-ES"/>
        </a:p>
      </dgm:t>
    </dgm:pt>
    <dgm:pt modelId="{B606A9EC-D254-42DB-8E32-079A98BF356C}" type="sibTrans" cxnId="{A60BAFD4-BE23-42EB-8C25-5D25C32D5B33}">
      <dgm:prSet/>
      <dgm:spPr/>
      <dgm:t>
        <a:bodyPr/>
        <a:lstStyle/>
        <a:p>
          <a:endParaRPr lang="es-ES"/>
        </a:p>
      </dgm:t>
    </dgm:pt>
    <dgm:pt modelId="{A263E37A-B819-4AB4-8705-0289CD4D6E7C}">
      <dgm:prSet phldrT="[Texto]"/>
      <dgm:spPr/>
      <dgm:t>
        <a:bodyPr/>
        <a:lstStyle/>
        <a:p>
          <a:r>
            <a:rPr lang="es-ES" dirty="0" smtClean="0"/>
            <a:t>6/ </a:t>
          </a:r>
        </a:p>
        <a:p>
          <a:r>
            <a:rPr lang="es-ES" dirty="0" smtClean="0"/>
            <a:t>FORMACIÓN</a:t>
          </a:r>
          <a:endParaRPr lang="es-ES" dirty="0"/>
        </a:p>
      </dgm:t>
    </dgm:pt>
    <dgm:pt modelId="{2D3CF9D6-7086-411D-AA36-5797AFAB1944}" type="parTrans" cxnId="{5E5E7B94-7E68-4D7C-AE21-49B69C280E5D}">
      <dgm:prSet/>
      <dgm:spPr/>
      <dgm:t>
        <a:bodyPr/>
        <a:lstStyle/>
        <a:p>
          <a:endParaRPr lang="es-ES"/>
        </a:p>
      </dgm:t>
    </dgm:pt>
    <dgm:pt modelId="{0F21DE57-742A-4602-97F4-6B83679F76B6}" type="sibTrans" cxnId="{5E5E7B94-7E68-4D7C-AE21-49B69C280E5D}">
      <dgm:prSet/>
      <dgm:spPr/>
      <dgm:t>
        <a:bodyPr/>
        <a:lstStyle/>
        <a:p>
          <a:endParaRPr lang="es-ES"/>
        </a:p>
      </dgm:t>
    </dgm:pt>
    <dgm:pt modelId="{94032BF7-C511-406C-B94B-5D0454EB4C99}">
      <dgm:prSet phldrT="[Texto]"/>
      <dgm:spPr/>
      <dgm:t>
        <a:bodyPr/>
        <a:lstStyle/>
        <a:p>
          <a:r>
            <a:rPr lang="es-ES" dirty="0" smtClean="0"/>
            <a:t>LO IMPORTANTE no es que cada organismo llegue al máximo nivel del excelencia sino que tenga algo que le permita comprar el “billete de entrada” a las redes de intercambio global.</a:t>
          </a:r>
          <a:endParaRPr lang="es-ES" dirty="0"/>
        </a:p>
      </dgm:t>
    </dgm:pt>
    <dgm:pt modelId="{91CB740D-31F9-4DA1-873E-2F1B0F2CA5CC}" type="parTrans" cxnId="{0F5E1D68-978E-4C70-81BE-A60A0F7D1FA9}">
      <dgm:prSet/>
      <dgm:spPr/>
      <dgm:t>
        <a:bodyPr/>
        <a:lstStyle/>
        <a:p>
          <a:endParaRPr lang="es-ES"/>
        </a:p>
      </dgm:t>
    </dgm:pt>
    <dgm:pt modelId="{2C1DFEF1-6683-4A65-A5C6-C30D9731F49E}" type="sibTrans" cxnId="{0F5E1D68-978E-4C70-81BE-A60A0F7D1FA9}">
      <dgm:prSet/>
      <dgm:spPr/>
      <dgm:t>
        <a:bodyPr/>
        <a:lstStyle/>
        <a:p>
          <a:endParaRPr lang="es-ES"/>
        </a:p>
      </dgm:t>
    </dgm:pt>
    <dgm:pt modelId="{3F1B3D2F-E367-42A4-82E6-EFD907B41790}" type="pres">
      <dgm:prSet presAssocID="{E066C333-4733-4F22-A21D-77922742414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AB9B1E2-7577-4367-9C6E-88D345A0C901}" type="pres">
      <dgm:prSet presAssocID="{DCA4FD26-C500-4A8A-8FF2-77993EBE2B2B}" presName="composite" presStyleCnt="0"/>
      <dgm:spPr/>
    </dgm:pt>
    <dgm:pt modelId="{382CF62F-2240-4686-BE96-BB20B21DC42E}" type="pres">
      <dgm:prSet presAssocID="{DCA4FD26-C500-4A8A-8FF2-77993EBE2B2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F3E7A17-C77C-4B1C-B227-8BE4CE612E11}" type="pres">
      <dgm:prSet presAssocID="{DCA4FD26-C500-4A8A-8FF2-77993EBE2B2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4D9330-6E6D-4A34-8F1B-D8BA5031D805}" type="pres">
      <dgm:prSet presAssocID="{223E6FB0-D910-4D54-A246-7DD6AB87A9B0}" presName="sp" presStyleCnt="0"/>
      <dgm:spPr/>
    </dgm:pt>
    <dgm:pt modelId="{AC0DF52B-1BBA-41B6-B117-4308715B5AEE}" type="pres">
      <dgm:prSet presAssocID="{87F2994E-85E7-4B78-A0E4-D8AD2C411D7B}" presName="composite" presStyleCnt="0"/>
      <dgm:spPr/>
    </dgm:pt>
    <dgm:pt modelId="{35A01500-844A-4B14-9437-3F09B545D72A}" type="pres">
      <dgm:prSet presAssocID="{87F2994E-85E7-4B78-A0E4-D8AD2C411D7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9EA2D49-DBBA-45DD-BBB3-F1693C0AFA50}" type="pres">
      <dgm:prSet presAssocID="{87F2994E-85E7-4B78-A0E4-D8AD2C411D7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97E1929-3148-463B-8B9D-C4D403D3586A}" type="pres">
      <dgm:prSet presAssocID="{BBE51BFD-5A8A-4788-A33C-F8A2E9C3F7AC}" presName="sp" presStyleCnt="0"/>
      <dgm:spPr/>
    </dgm:pt>
    <dgm:pt modelId="{B4110894-62BA-49CE-B739-32B70ABD9E56}" type="pres">
      <dgm:prSet presAssocID="{A263E37A-B819-4AB4-8705-0289CD4D6E7C}" presName="composite" presStyleCnt="0"/>
      <dgm:spPr/>
    </dgm:pt>
    <dgm:pt modelId="{E8CB4690-3431-425D-A2A6-4A110EB863CC}" type="pres">
      <dgm:prSet presAssocID="{A263E37A-B819-4AB4-8705-0289CD4D6E7C}" presName="parentText" presStyleLbl="alignNode1" presStyleIdx="2" presStyleCnt="3" custLinFactNeighborX="-5379" custLinFactNeighborY="5678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F07185-C6D5-47DE-BE84-DF4BC9C5F2F6}" type="pres">
      <dgm:prSet presAssocID="{A263E37A-B819-4AB4-8705-0289CD4D6E7C}" presName="descendantText" presStyleLbl="alignAcc1" presStyleIdx="2" presStyleCnt="3" custLinFactNeighborX="87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D7C5AF7-E388-43D3-9BFE-7F73B4E8DFBA}" type="presOf" srcId="{94032BF7-C511-406C-B94B-5D0454EB4C99}" destId="{A1F07185-C6D5-47DE-BE84-DF4BC9C5F2F6}" srcOrd="0" destOrd="0" presId="urn:microsoft.com/office/officeart/2005/8/layout/chevron2"/>
    <dgm:cxn modelId="{9D1E12C7-E05E-42BD-B1DD-90E7AF23807A}" type="presOf" srcId="{E066C333-4733-4F22-A21D-77922742414C}" destId="{3F1B3D2F-E367-42A4-82E6-EFD907B41790}" srcOrd="0" destOrd="0" presId="urn:microsoft.com/office/officeart/2005/8/layout/chevron2"/>
    <dgm:cxn modelId="{5B87E1E8-9A24-42F2-9A01-782AD3E480F3}" srcId="{E066C333-4733-4F22-A21D-77922742414C}" destId="{87F2994E-85E7-4B78-A0E4-D8AD2C411D7B}" srcOrd="1" destOrd="0" parTransId="{186F3DFE-92BA-453D-A489-0C87473396E0}" sibTransId="{BBE51BFD-5A8A-4788-A33C-F8A2E9C3F7AC}"/>
    <dgm:cxn modelId="{23F7E8BB-914A-420D-8F98-4AC76A4A4801}" srcId="{DCA4FD26-C500-4A8A-8FF2-77993EBE2B2B}" destId="{A685484C-DD14-4060-8206-F32363A360CB}" srcOrd="0" destOrd="0" parTransId="{77DD6152-D210-448C-B219-637CC1ADC7B2}" sibTransId="{9D210A51-06FA-402B-AA4B-85C4AE5D165C}"/>
    <dgm:cxn modelId="{5B4B7527-57C2-4C80-9503-A5DF59E265DD}" type="presOf" srcId="{87F2994E-85E7-4B78-A0E4-D8AD2C411D7B}" destId="{35A01500-844A-4B14-9437-3F09B545D72A}" srcOrd="0" destOrd="0" presId="urn:microsoft.com/office/officeart/2005/8/layout/chevron2"/>
    <dgm:cxn modelId="{A60BAFD4-BE23-42EB-8C25-5D25C32D5B33}" srcId="{87F2994E-85E7-4B78-A0E4-D8AD2C411D7B}" destId="{0D0D6AF8-A862-4AC0-830F-0551ABA83E31}" srcOrd="0" destOrd="0" parTransId="{C5EDC6E9-D837-43AC-BD15-5CB774E6588B}" sibTransId="{B606A9EC-D254-42DB-8E32-079A98BF356C}"/>
    <dgm:cxn modelId="{82C506CD-75F6-4985-9140-7A5F633A0444}" type="presOf" srcId="{DCA4FD26-C500-4A8A-8FF2-77993EBE2B2B}" destId="{382CF62F-2240-4686-BE96-BB20B21DC42E}" srcOrd="0" destOrd="0" presId="urn:microsoft.com/office/officeart/2005/8/layout/chevron2"/>
    <dgm:cxn modelId="{7962545E-B6AF-4713-8B3C-98BE08847789}" srcId="{E066C333-4733-4F22-A21D-77922742414C}" destId="{DCA4FD26-C500-4A8A-8FF2-77993EBE2B2B}" srcOrd="0" destOrd="0" parTransId="{84F2DFA3-1756-4064-906E-878A82D394D6}" sibTransId="{223E6FB0-D910-4D54-A246-7DD6AB87A9B0}"/>
    <dgm:cxn modelId="{5E5E7B94-7E68-4D7C-AE21-49B69C280E5D}" srcId="{E066C333-4733-4F22-A21D-77922742414C}" destId="{A263E37A-B819-4AB4-8705-0289CD4D6E7C}" srcOrd="2" destOrd="0" parTransId="{2D3CF9D6-7086-411D-AA36-5797AFAB1944}" sibTransId="{0F21DE57-742A-4602-97F4-6B83679F76B6}"/>
    <dgm:cxn modelId="{0F5E1D68-978E-4C70-81BE-A60A0F7D1FA9}" srcId="{A263E37A-B819-4AB4-8705-0289CD4D6E7C}" destId="{94032BF7-C511-406C-B94B-5D0454EB4C99}" srcOrd="0" destOrd="0" parTransId="{91CB740D-31F9-4DA1-873E-2F1B0F2CA5CC}" sibTransId="{2C1DFEF1-6683-4A65-A5C6-C30D9731F49E}"/>
    <dgm:cxn modelId="{505DE102-5A32-480B-BC03-7BA162294B5F}" type="presOf" srcId="{A685484C-DD14-4060-8206-F32363A360CB}" destId="{EF3E7A17-C77C-4B1C-B227-8BE4CE612E11}" srcOrd="0" destOrd="0" presId="urn:microsoft.com/office/officeart/2005/8/layout/chevron2"/>
    <dgm:cxn modelId="{A62E3A36-F89C-4484-9553-FAF1C65CCCEA}" type="presOf" srcId="{A263E37A-B819-4AB4-8705-0289CD4D6E7C}" destId="{E8CB4690-3431-425D-A2A6-4A110EB863CC}" srcOrd="0" destOrd="0" presId="urn:microsoft.com/office/officeart/2005/8/layout/chevron2"/>
    <dgm:cxn modelId="{EA31C800-9555-4721-8CD3-9CB0814248D6}" type="presOf" srcId="{0D0D6AF8-A862-4AC0-830F-0551ABA83E31}" destId="{09EA2D49-DBBA-45DD-BBB3-F1693C0AFA50}" srcOrd="0" destOrd="0" presId="urn:microsoft.com/office/officeart/2005/8/layout/chevron2"/>
    <dgm:cxn modelId="{C5686416-9F13-4BD4-B0AB-AEE03DCC0098}" type="presParOf" srcId="{3F1B3D2F-E367-42A4-82E6-EFD907B41790}" destId="{5AB9B1E2-7577-4367-9C6E-88D345A0C901}" srcOrd="0" destOrd="0" presId="urn:microsoft.com/office/officeart/2005/8/layout/chevron2"/>
    <dgm:cxn modelId="{394CE4AE-57FB-4184-95FF-9075676018AE}" type="presParOf" srcId="{5AB9B1E2-7577-4367-9C6E-88D345A0C901}" destId="{382CF62F-2240-4686-BE96-BB20B21DC42E}" srcOrd="0" destOrd="0" presId="urn:microsoft.com/office/officeart/2005/8/layout/chevron2"/>
    <dgm:cxn modelId="{2B3075A4-F03D-4612-B1E0-A532FEBEE068}" type="presParOf" srcId="{5AB9B1E2-7577-4367-9C6E-88D345A0C901}" destId="{EF3E7A17-C77C-4B1C-B227-8BE4CE612E11}" srcOrd="1" destOrd="0" presId="urn:microsoft.com/office/officeart/2005/8/layout/chevron2"/>
    <dgm:cxn modelId="{9C2D4029-84AD-472D-916F-E60FC6F77DD2}" type="presParOf" srcId="{3F1B3D2F-E367-42A4-82E6-EFD907B41790}" destId="{FD4D9330-6E6D-4A34-8F1B-D8BA5031D805}" srcOrd="1" destOrd="0" presId="urn:microsoft.com/office/officeart/2005/8/layout/chevron2"/>
    <dgm:cxn modelId="{AF88A8D5-5C4B-4894-AF78-34C8B29233A9}" type="presParOf" srcId="{3F1B3D2F-E367-42A4-82E6-EFD907B41790}" destId="{AC0DF52B-1BBA-41B6-B117-4308715B5AEE}" srcOrd="2" destOrd="0" presId="urn:microsoft.com/office/officeart/2005/8/layout/chevron2"/>
    <dgm:cxn modelId="{8C3A454D-A698-460B-A8FC-1D31109721C5}" type="presParOf" srcId="{AC0DF52B-1BBA-41B6-B117-4308715B5AEE}" destId="{35A01500-844A-4B14-9437-3F09B545D72A}" srcOrd="0" destOrd="0" presId="urn:microsoft.com/office/officeart/2005/8/layout/chevron2"/>
    <dgm:cxn modelId="{3F4459DF-5E72-48D9-AF25-E3167A20F1D8}" type="presParOf" srcId="{AC0DF52B-1BBA-41B6-B117-4308715B5AEE}" destId="{09EA2D49-DBBA-45DD-BBB3-F1693C0AFA50}" srcOrd="1" destOrd="0" presId="urn:microsoft.com/office/officeart/2005/8/layout/chevron2"/>
    <dgm:cxn modelId="{C27531A4-01D5-425E-A3B7-5DA94A69CA6D}" type="presParOf" srcId="{3F1B3D2F-E367-42A4-82E6-EFD907B41790}" destId="{B97E1929-3148-463B-8B9D-C4D403D3586A}" srcOrd="3" destOrd="0" presId="urn:microsoft.com/office/officeart/2005/8/layout/chevron2"/>
    <dgm:cxn modelId="{B47347A5-803B-4DF1-8902-988833B9D228}" type="presParOf" srcId="{3F1B3D2F-E367-42A4-82E6-EFD907B41790}" destId="{B4110894-62BA-49CE-B739-32B70ABD9E56}" srcOrd="4" destOrd="0" presId="urn:microsoft.com/office/officeart/2005/8/layout/chevron2"/>
    <dgm:cxn modelId="{1AF04972-3053-4B13-8789-9F48A178D8B0}" type="presParOf" srcId="{B4110894-62BA-49CE-B739-32B70ABD9E56}" destId="{E8CB4690-3431-425D-A2A6-4A110EB863CC}" srcOrd="0" destOrd="0" presId="urn:microsoft.com/office/officeart/2005/8/layout/chevron2"/>
    <dgm:cxn modelId="{0A396A44-D6E2-4E5B-BB62-64E08E6049C9}" type="presParOf" srcId="{B4110894-62BA-49CE-B739-32B70ABD9E56}" destId="{A1F07185-C6D5-47DE-BE84-DF4BC9C5F2F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8066328-0A1E-4619-8D25-C68F45E3A5B2}" type="doc">
      <dgm:prSet loTypeId="urn:microsoft.com/office/officeart/2005/8/layout/cycle4#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B320503-9B14-45F4-B7BE-DADC1AB7F9D3}">
      <dgm:prSet phldrT="[Texto]"/>
      <dgm:spPr/>
      <dgm:t>
        <a:bodyPr/>
        <a:lstStyle/>
        <a:p>
          <a:r>
            <a:rPr lang="es-ES" dirty="0" smtClean="0"/>
            <a:t>Descentralización</a:t>
          </a:r>
          <a:endParaRPr lang="es-ES" dirty="0"/>
        </a:p>
      </dgm:t>
    </dgm:pt>
    <dgm:pt modelId="{6F9374DA-F8D2-4150-8AB3-D6E5085B1A3A}" type="parTrans" cxnId="{FEA20F81-A921-4844-82F7-5BE23B08E7D5}">
      <dgm:prSet/>
      <dgm:spPr/>
      <dgm:t>
        <a:bodyPr/>
        <a:lstStyle/>
        <a:p>
          <a:endParaRPr lang="es-ES"/>
        </a:p>
      </dgm:t>
    </dgm:pt>
    <dgm:pt modelId="{665C565F-198F-4F80-8978-A0F414848987}" type="sibTrans" cxnId="{FEA20F81-A921-4844-82F7-5BE23B08E7D5}">
      <dgm:prSet/>
      <dgm:spPr/>
      <dgm:t>
        <a:bodyPr/>
        <a:lstStyle/>
        <a:p>
          <a:endParaRPr lang="es-ES"/>
        </a:p>
      </dgm:t>
    </dgm:pt>
    <dgm:pt modelId="{5831B1BA-9D61-42DA-8304-DE3CD8F9441F}">
      <dgm:prSet phldrT="[Texto]"/>
      <dgm:spPr/>
      <dgm:t>
        <a:bodyPr/>
        <a:lstStyle/>
        <a:p>
          <a:r>
            <a:rPr lang="es-ES" dirty="0" smtClean="0"/>
            <a:t>El poder debe estar lo más descentralizados posible</a:t>
          </a:r>
          <a:endParaRPr lang="es-ES" dirty="0"/>
        </a:p>
      </dgm:t>
    </dgm:pt>
    <dgm:pt modelId="{64FB68C2-3F57-44ED-8CD6-DE621D6488B3}" type="parTrans" cxnId="{65F48FCE-BA61-435D-9358-E5F9793E3EDA}">
      <dgm:prSet/>
      <dgm:spPr/>
      <dgm:t>
        <a:bodyPr/>
        <a:lstStyle/>
        <a:p>
          <a:endParaRPr lang="es-ES"/>
        </a:p>
      </dgm:t>
    </dgm:pt>
    <dgm:pt modelId="{69A75B19-387D-4E41-AD86-0B894BDD100C}" type="sibTrans" cxnId="{65F48FCE-BA61-435D-9358-E5F9793E3EDA}">
      <dgm:prSet/>
      <dgm:spPr/>
      <dgm:t>
        <a:bodyPr/>
        <a:lstStyle/>
        <a:p>
          <a:endParaRPr lang="es-ES"/>
        </a:p>
      </dgm:t>
    </dgm:pt>
    <dgm:pt modelId="{F3479A78-593A-4AB5-8724-9B9658330830}">
      <dgm:prSet phldrT="[Texto]"/>
      <dgm:spPr/>
      <dgm:t>
        <a:bodyPr/>
        <a:lstStyle/>
        <a:p>
          <a:r>
            <a:rPr lang="es-ES" dirty="0" smtClean="0"/>
            <a:t>Elección</a:t>
          </a:r>
          <a:endParaRPr lang="es-ES" dirty="0"/>
        </a:p>
      </dgm:t>
    </dgm:pt>
    <dgm:pt modelId="{C8C827D5-563D-4931-9302-E8820ED7F1DE}" type="parTrans" cxnId="{BF1EFE2C-1234-4559-A62D-E9D8C4929809}">
      <dgm:prSet/>
      <dgm:spPr/>
      <dgm:t>
        <a:bodyPr/>
        <a:lstStyle/>
        <a:p>
          <a:endParaRPr lang="es-ES"/>
        </a:p>
      </dgm:t>
    </dgm:pt>
    <dgm:pt modelId="{75115BFF-3D47-4C56-BD01-3A6CF8044BC3}" type="sibTrans" cxnId="{BF1EFE2C-1234-4559-A62D-E9D8C4929809}">
      <dgm:prSet/>
      <dgm:spPr/>
      <dgm:t>
        <a:bodyPr/>
        <a:lstStyle/>
        <a:p>
          <a:endParaRPr lang="es-ES"/>
        </a:p>
      </dgm:t>
    </dgm:pt>
    <dgm:pt modelId="{526C52F7-CB8C-412B-AE45-21D54A4FE124}">
      <dgm:prSet phldrT="[Texto]"/>
      <dgm:spPr/>
      <dgm:t>
        <a:bodyPr/>
        <a:lstStyle/>
        <a:p>
          <a:r>
            <a:rPr lang="es-ES" dirty="0" smtClean="0"/>
            <a:t>Siempre que sea posible, aumentar la oferta de servicios</a:t>
          </a:r>
          <a:endParaRPr lang="es-ES" dirty="0"/>
        </a:p>
      </dgm:t>
    </dgm:pt>
    <dgm:pt modelId="{837731E0-FC2E-41CE-8836-E93349423176}" type="parTrans" cxnId="{075EC4EC-ED97-4E70-8384-E5C009814D46}">
      <dgm:prSet/>
      <dgm:spPr/>
      <dgm:t>
        <a:bodyPr/>
        <a:lstStyle/>
        <a:p>
          <a:endParaRPr lang="es-ES"/>
        </a:p>
      </dgm:t>
    </dgm:pt>
    <dgm:pt modelId="{431687D8-B0A1-43FA-847B-3CA0B1F66CA9}" type="sibTrans" cxnId="{075EC4EC-ED97-4E70-8384-E5C009814D46}">
      <dgm:prSet/>
      <dgm:spPr/>
      <dgm:t>
        <a:bodyPr/>
        <a:lstStyle/>
        <a:p>
          <a:endParaRPr lang="es-ES"/>
        </a:p>
      </dgm:t>
    </dgm:pt>
    <dgm:pt modelId="{56D76B8D-CC9C-48B4-9277-351D52B73650}">
      <dgm:prSet phldrT="[Texto]"/>
      <dgm:spPr/>
      <dgm:t>
        <a:bodyPr/>
        <a:lstStyle/>
        <a:p>
          <a:r>
            <a:rPr lang="es-ES" dirty="0" smtClean="0"/>
            <a:t>Diversidad y equidad</a:t>
          </a:r>
          <a:endParaRPr lang="es-ES" dirty="0"/>
        </a:p>
      </dgm:t>
    </dgm:pt>
    <dgm:pt modelId="{A3033794-3E86-433F-AC6A-D4714D8DF007}" type="parTrans" cxnId="{31F1F651-68CF-49C2-BAFA-34EE04EA0A86}">
      <dgm:prSet/>
      <dgm:spPr/>
      <dgm:t>
        <a:bodyPr/>
        <a:lstStyle/>
        <a:p>
          <a:endParaRPr lang="es-ES"/>
        </a:p>
      </dgm:t>
    </dgm:pt>
    <dgm:pt modelId="{F830FC5F-003E-44F7-909D-DF203D8F0485}" type="sibTrans" cxnId="{31F1F651-68CF-49C2-BAFA-34EE04EA0A86}">
      <dgm:prSet/>
      <dgm:spPr/>
      <dgm:t>
        <a:bodyPr/>
        <a:lstStyle/>
        <a:p>
          <a:endParaRPr lang="es-ES"/>
        </a:p>
      </dgm:t>
    </dgm:pt>
    <dgm:pt modelId="{08B1D05B-44B4-4861-961F-A9D0DD0BDBE5}">
      <dgm:prSet phldrT="[Texto]"/>
      <dgm:spPr/>
      <dgm:t>
        <a:bodyPr/>
        <a:lstStyle/>
        <a:p>
          <a:r>
            <a:rPr lang="es-ES" dirty="0" smtClean="0"/>
            <a:t>Los SP deben estar abiertos a una amplia gama de prestadores y se debe garantizar un acceso equitativo</a:t>
          </a:r>
          <a:endParaRPr lang="es-ES" dirty="0"/>
        </a:p>
      </dgm:t>
    </dgm:pt>
    <dgm:pt modelId="{B50ED6BA-BC37-4129-950D-5F00F780E290}" type="parTrans" cxnId="{C397FC9B-C3C2-46FA-B62B-43136EC76AC9}">
      <dgm:prSet/>
      <dgm:spPr/>
      <dgm:t>
        <a:bodyPr/>
        <a:lstStyle/>
        <a:p>
          <a:endParaRPr lang="es-ES"/>
        </a:p>
      </dgm:t>
    </dgm:pt>
    <dgm:pt modelId="{E14E46EF-E169-43A5-8F4B-C8CEC8C16C58}" type="sibTrans" cxnId="{C397FC9B-C3C2-46FA-B62B-43136EC76AC9}">
      <dgm:prSet/>
      <dgm:spPr/>
      <dgm:t>
        <a:bodyPr/>
        <a:lstStyle/>
        <a:p>
          <a:endParaRPr lang="es-ES"/>
        </a:p>
      </dgm:t>
    </dgm:pt>
    <dgm:pt modelId="{98BF4B46-C06F-4869-A828-13D9BA7D328A}">
      <dgm:prSet phldrT="[Texto]"/>
      <dgm:spPr/>
      <dgm:t>
        <a:bodyPr/>
        <a:lstStyle/>
        <a:p>
          <a:r>
            <a:rPr lang="es-ES" dirty="0" smtClean="0"/>
            <a:t>Responsabilidad</a:t>
          </a:r>
          <a:endParaRPr lang="es-ES" dirty="0"/>
        </a:p>
      </dgm:t>
    </dgm:pt>
    <dgm:pt modelId="{6E3A2213-9278-49F8-8E7C-E7A306D470D8}" type="parTrans" cxnId="{A7652863-57FF-490E-B573-B1CA7244B503}">
      <dgm:prSet/>
      <dgm:spPr/>
      <dgm:t>
        <a:bodyPr/>
        <a:lstStyle/>
        <a:p>
          <a:endParaRPr lang="es-ES"/>
        </a:p>
      </dgm:t>
    </dgm:pt>
    <dgm:pt modelId="{4F1FC965-F42B-4783-B8DD-5012FDDA1000}" type="sibTrans" cxnId="{A7652863-57FF-490E-B573-B1CA7244B503}">
      <dgm:prSet/>
      <dgm:spPr/>
      <dgm:t>
        <a:bodyPr/>
        <a:lstStyle/>
        <a:p>
          <a:endParaRPr lang="es-ES"/>
        </a:p>
      </dgm:t>
    </dgm:pt>
    <dgm:pt modelId="{23B2343E-8A3C-40D9-A8BD-392E56651B99}">
      <dgm:prSet phldrT="[Texto]"/>
      <dgm:spPr/>
      <dgm:t>
        <a:bodyPr/>
        <a:lstStyle/>
        <a:p>
          <a:r>
            <a:rPr lang="es-ES" dirty="0" smtClean="0"/>
            <a:t>Los servicios deben ser responsables ante los usuarios y los contribuyentes</a:t>
          </a:r>
          <a:endParaRPr lang="es-ES" dirty="0"/>
        </a:p>
      </dgm:t>
    </dgm:pt>
    <dgm:pt modelId="{7AA9E7A6-96B3-481C-A47B-C7081745F59D}" type="parTrans" cxnId="{ADC9C30E-E4E9-4236-A5FC-9CEF9603AFB4}">
      <dgm:prSet/>
      <dgm:spPr/>
      <dgm:t>
        <a:bodyPr/>
        <a:lstStyle/>
        <a:p>
          <a:endParaRPr lang="es-ES"/>
        </a:p>
      </dgm:t>
    </dgm:pt>
    <dgm:pt modelId="{798D3E8C-6199-43D2-B548-63FA4C76F718}" type="sibTrans" cxnId="{ADC9C30E-E4E9-4236-A5FC-9CEF9603AFB4}">
      <dgm:prSet/>
      <dgm:spPr/>
      <dgm:t>
        <a:bodyPr/>
        <a:lstStyle/>
        <a:p>
          <a:endParaRPr lang="es-ES"/>
        </a:p>
      </dgm:t>
    </dgm:pt>
    <dgm:pt modelId="{B65C6E6A-A892-4153-A4B7-DFE9E6DFAC32}" type="pres">
      <dgm:prSet presAssocID="{38066328-0A1E-4619-8D25-C68F45E3A5B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E6385B1-9E08-40E1-A1B5-D7B458F32B7C}" type="pres">
      <dgm:prSet presAssocID="{38066328-0A1E-4619-8D25-C68F45E3A5B2}" presName="children" presStyleCnt="0"/>
      <dgm:spPr/>
    </dgm:pt>
    <dgm:pt modelId="{FA951206-ECE3-43EF-8C71-EA3BC4A90F90}" type="pres">
      <dgm:prSet presAssocID="{38066328-0A1E-4619-8D25-C68F45E3A5B2}" presName="child1group" presStyleCnt="0"/>
      <dgm:spPr/>
    </dgm:pt>
    <dgm:pt modelId="{4AE26FB5-3FB7-47E2-B368-C3F33654E7EA}" type="pres">
      <dgm:prSet presAssocID="{38066328-0A1E-4619-8D25-C68F45E3A5B2}" presName="child1" presStyleLbl="bgAcc1" presStyleIdx="0" presStyleCnt="4"/>
      <dgm:spPr/>
      <dgm:t>
        <a:bodyPr/>
        <a:lstStyle/>
        <a:p>
          <a:endParaRPr lang="es-ES"/>
        </a:p>
      </dgm:t>
    </dgm:pt>
    <dgm:pt modelId="{9C3A4B05-B4FE-4EE9-B056-19A8FAC0D690}" type="pres">
      <dgm:prSet presAssocID="{38066328-0A1E-4619-8D25-C68F45E3A5B2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52B6E9-6ABF-44BE-A066-BE2900A25511}" type="pres">
      <dgm:prSet presAssocID="{38066328-0A1E-4619-8D25-C68F45E3A5B2}" presName="child2group" presStyleCnt="0"/>
      <dgm:spPr/>
    </dgm:pt>
    <dgm:pt modelId="{6FD922E5-BFB6-4801-8F92-D15583E93129}" type="pres">
      <dgm:prSet presAssocID="{38066328-0A1E-4619-8D25-C68F45E3A5B2}" presName="child2" presStyleLbl="bgAcc1" presStyleIdx="1" presStyleCnt="4"/>
      <dgm:spPr/>
      <dgm:t>
        <a:bodyPr/>
        <a:lstStyle/>
        <a:p>
          <a:endParaRPr lang="es-ES"/>
        </a:p>
      </dgm:t>
    </dgm:pt>
    <dgm:pt modelId="{C4F6B31F-EC4A-42E9-BA0F-E4A4EB024035}" type="pres">
      <dgm:prSet presAssocID="{38066328-0A1E-4619-8D25-C68F45E3A5B2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371C96-AFE2-420B-9271-E6899E877539}" type="pres">
      <dgm:prSet presAssocID="{38066328-0A1E-4619-8D25-C68F45E3A5B2}" presName="child3group" presStyleCnt="0"/>
      <dgm:spPr/>
    </dgm:pt>
    <dgm:pt modelId="{87C1B15A-2915-43E8-BD30-5204C9DF7ED8}" type="pres">
      <dgm:prSet presAssocID="{38066328-0A1E-4619-8D25-C68F45E3A5B2}" presName="child3" presStyleLbl="bgAcc1" presStyleIdx="2" presStyleCnt="4"/>
      <dgm:spPr/>
      <dgm:t>
        <a:bodyPr/>
        <a:lstStyle/>
        <a:p>
          <a:endParaRPr lang="es-ES"/>
        </a:p>
      </dgm:t>
    </dgm:pt>
    <dgm:pt modelId="{0426E923-2D8F-4B8B-AC5F-FC8D3E658806}" type="pres">
      <dgm:prSet presAssocID="{38066328-0A1E-4619-8D25-C68F45E3A5B2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BD63D21-AD91-4142-9B7F-4586A83D5D80}" type="pres">
      <dgm:prSet presAssocID="{38066328-0A1E-4619-8D25-C68F45E3A5B2}" presName="child4group" presStyleCnt="0"/>
      <dgm:spPr/>
    </dgm:pt>
    <dgm:pt modelId="{0969046D-6351-4470-8E4D-0F34863168A8}" type="pres">
      <dgm:prSet presAssocID="{38066328-0A1E-4619-8D25-C68F45E3A5B2}" presName="child4" presStyleLbl="bgAcc1" presStyleIdx="3" presStyleCnt="4"/>
      <dgm:spPr/>
      <dgm:t>
        <a:bodyPr/>
        <a:lstStyle/>
        <a:p>
          <a:endParaRPr lang="es-ES"/>
        </a:p>
      </dgm:t>
    </dgm:pt>
    <dgm:pt modelId="{194D8DA8-EBBC-42A5-914B-E5E98A7FF236}" type="pres">
      <dgm:prSet presAssocID="{38066328-0A1E-4619-8D25-C68F45E3A5B2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BD7ABB7-97ED-4549-B126-0716E16D9414}" type="pres">
      <dgm:prSet presAssocID="{38066328-0A1E-4619-8D25-C68F45E3A5B2}" presName="childPlaceholder" presStyleCnt="0"/>
      <dgm:spPr/>
    </dgm:pt>
    <dgm:pt modelId="{68CE2BAA-3893-4611-8E03-8623EC277BE0}" type="pres">
      <dgm:prSet presAssocID="{38066328-0A1E-4619-8D25-C68F45E3A5B2}" presName="circle" presStyleCnt="0"/>
      <dgm:spPr/>
    </dgm:pt>
    <dgm:pt modelId="{F02A91B3-7885-4642-9F64-3B7E336449A7}" type="pres">
      <dgm:prSet presAssocID="{38066328-0A1E-4619-8D25-C68F45E3A5B2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DB2D74B-9DC1-4A8F-8C4F-EA8FFF18B2FA}" type="pres">
      <dgm:prSet presAssocID="{38066328-0A1E-4619-8D25-C68F45E3A5B2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8E9204-338B-47D1-8B9A-F35C6DBB476E}" type="pres">
      <dgm:prSet presAssocID="{38066328-0A1E-4619-8D25-C68F45E3A5B2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F800F6A-8F80-4410-88E6-6DD3C264D3B6}" type="pres">
      <dgm:prSet presAssocID="{38066328-0A1E-4619-8D25-C68F45E3A5B2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45FECE8-1BDF-464F-829B-0F9F3BE9CADB}" type="pres">
      <dgm:prSet presAssocID="{38066328-0A1E-4619-8D25-C68F45E3A5B2}" presName="quadrantPlaceholder" presStyleCnt="0"/>
      <dgm:spPr/>
    </dgm:pt>
    <dgm:pt modelId="{BC794733-37AA-492D-9C07-D2A7E84044CE}" type="pres">
      <dgm:prSet presAssocID="{38066328-0A1E-4619-8D25-C68F45E3A5B2}" presName="center1" presStyleLbl="fgShp" presStyleIdx="0" presStyleCnt="2"/>
      <dgm:spPr/>
    </dgm:pt>
    <dgm:pt modelId="{F39162A3-753F-43AD-AEF3-741D4B154BE8}" type="pres">
      <dgm:prSet presAssocID="{38066328-0A1E-4619-8D25-C68F45E3A5B2}" presName="center2" presStyleLbl="fgShp" presStyleIdx="1" presStyleCnt="2"/>
      <dgm:spPr/>
    </dgm:pt>
  </dgm:ptLst>
  <dgm:cxnLst>
    <dgm:cxn modelId="{058D6BA7-A55B-43E8-83F7-6B51BDCF9F0A}" type="presOf" srcId="{98BF4B46-C06F-4869-A828-13D9BA7D328A}" destId="{5F800F6A-8F80-4410-88E6-6DD3C264D3B6}" srcOrd="0" destOrd="0" presId="urn:microsoft.com/office/officeart/2005/8/layout/cycle4#2"/>
    <dgm:cxn modelId="{FEA20F81-A921-4844-82F7-5BE23B08E7D5}" srcId="{38066328-0A1E-4619-8D25-C68F45E3A5B2}" destId="{6B320503-9B14-45F4-B7BE-DADC1AB7F9D3}" srcOrd="0" destOrd="0" parTransId="{6F9374DA-F8D2-4150-8AB3-D6E5085B1A3A}" sibTransId="{665C565F-198F-4F80-8978-A0F414848987}"/>
    <dgm:cxn modelId="{9D6A5E64-49A1-4A84-8A3B-F2D7C0BD38DB}" type="presOf" srcId="{23B2343E-8A3C-40D9-A8BD-392E56651B99}" destId="{194D8DA8-EBBC-42A5-914B-E5E98A7FF236}" srcOrd="1" destOrd="0" presId="urn:microsoft.com/office/officeart/2005/8/layout/cycle4#2"/>
    <dgm:cxn modelId="{B475B875-DBAD-4161-B39C-3B79115B7126}" type="presOf" srcId="{5831B1BA-9D61-42DA-8304-DE3CD8F9441F}" destId="{4AE26FB5-3FB7-47E2-B368-C3F33654E7EA}" srcOrd="0" destOrd="0" presId="urn:microsoft.com/office/officeart/2005/8/layout/cycle4#2"/>
    <dgm:cxn modelId="{427A5DB4-1AE0-4F48-A842-9DAF9B44A504}" type="presOf" srcId="{08B1D05B-44B4-4861-961F-A9D0DD0BDBE5}" destId="{87C1B15A-2915-43E8-BD30-5204C9DF7ED8}" srcOrd="0" destOrd="0" presId="urn:microsoft.com/office/officeart/2005/8/layout/cycle4#2"/>
    <dgm:cxn modelId="{A27FD58E-5447-422A-A216-A11DFE9FDEDF}" type="presOf" srcId="{F3479A78-593A-4AB5-8724-9B9658330830}" destId="{2DB2D74B-9DC1-4A8F-8C4F-EA8FFF18B2FA}" srcOrd="0" destOrd="0" presId="urn:microsoft.com/office/officeart/2005/8/layout/cycle4#2"/>
    <dgm:cxn modelId="{65F48FCE-BA61-435D-9358-E5F9793E3EDA}" srcId="{6B320503-9B14-45F4-B7BE-DADC1AB7F9D3}" destId="{5831B1BA-9D61-42DA-8304-DE3CD8F9441F}" srcOrd="0" destOrd="0" parTransId="{64FB68C2-3F57-44ED-8CD6-DE621D6488B3}" sibTransId="{69A75B19-387D-4E41-AD86-0B894BDD100C}"/>
    <dgm:cxn modelId="{7F36FBF5-0855-47B0-8498-E564078B2DB0}" type="presOf" srcId="{526C52F7-CB8C-412B-AE45-21D54A4FE124}" destId="{C4F6B31F-EC4A-42E9-BA0F-E4A4EB024035}" srcOrd="1" destOrd="0" presId="urn:microsoft.com/office/officeart/2005/8/layout/cycle4#2"/>
    <dgm:cxn modelId="{075EC4EC-ED97-4E70-8384-E5C009814D46}" srcId="{F3479A78-593A-4AB5-8724-9B9658330830}" destId="{526C52F7-CB8C-412B-AE45-21D54A4FE124}" srcOrd="0" destOrd="0" parTransId="{837731E0-FC2E-41CE-8836-E93349423176}" sibTransId="{431687D8-B0A1-43FA-847B-3CA0B1F66CA9}"/>
    <dgm:cxn modelId="{0C56E068-9438-4D4A-BC84-92ECCC5944EB}" type="presOf" srcId="{6B320503-9B14-45F4-B7BE-DADC1AB7F9D3}" destId="{F02A91B3-7885-4642-9F64-3B7E336449A7}" srcOrd="0" destOrd="0" presId="urn:microsoft.com/office/officeart/2005/8/layout/cycle4#2"/>
    <dgm:cxn modelId="{0743CD3C-F00D-41C5-8EBE-8604BF3DB274}" type="presOf" srcId="{5831B1BA-9D61-42DA-8304-DE3CD8F9441F}" destId="{9C3A4B05-B4FE-4EE9-B056-19A8FAC0D690}" srcOrd="1" destOrd="0" presId="urn:microsoft.com/office/officeart/2005/8/layout/cycle4#2"/>
    <dgm:cxn modelId="{FA1F78D4-CABE-498B-8295-9185BDE19EC2}" type="presOf" srcId="{38066328-0A1E-4619-8D25-C68F45E3A5B2}" destId="{B65C6E6A-A892-4153-A4B7-DFE9E6DFAC32}" srcOrd="0" destOrd="0" presId="urn:microsoft.com/office/officeart/2005/8/layout/cycle4#2"/>
    <dgm:cxn modelId="{C397FC9B-C3C2-46FA-B62B-43136EC76AC9}" srcId="{56D76B8D-CC9C-48B4-9277-351D52B73650}" destId="{08B1D05B-44B4-4861-961F-A9D0DD0BDBE5}" srcOrd="0" destOrd="0" parTransId="{B50ED6BA-BC37-4129-950D-5F00F780E290}" sibTransId="{E14E46EF-E169-43A5-8F4B-C8CEC8C16C58}"/>
    <dgm:cxn modelId="{ADC9C30E-E4E9-4236-A5FC-9CEF9603AFB4}" srcId="{98BF4B46-C06F-4869-A828-13D9BA7D328A}" destId="{23B2343E-8A3C-40D9-A8BD-392E56651B99}" srcOrd="0" destOrd="0" parTransId="{7AA9E7A6-96B3-481C-A47B-C7081745F59D}" sibTransId="{798D3E8C-6199-43D2-B548-63FA4C76F718}"/>
    <dgm:cxn modelId="{A7652863-57FF-490E-B573-B1CA7244B503}" srcId="{38066328-0A1E-4619-8D25-C68F45E3A5B2}" destId="{98BF4B46-C06F-4869-A828-13D9BA7D328A}" srcOrd="3" destOrd="0" parTransId="{6E3A2213-9278-49F8-8E7C-E7A306D470D8}" sibTransId="{4F1FC965-F42B-4783-B8DD-5012FDDA1000}"/>
    <dgm:cxn modelId="{844071BA-FF55-4CBD-B53A-B6A60A6B0B84}" type="presOf" srcId="{526C52F7-CB8C-412B-AE45-21D54A4FE124}" destId="{6FD922E5-BFB6-4801-8F92-D15583E93129}" srcOrd="0" destOrd="0" presId="urn:microsoft.com/office/officeart/2005/8/layout/cycle4#2"/>
    <dgm:cxn modelId="{BF1EFE2C-1234-4559-A62D-E9D8C4929809}" srcId="{38066328-0A1E-4619-8D25-C68F45E3A5B2}" destId="{F3479A78-593A-4AB5-8724-9B9658330830}" srcOrd="1" destOrd="0" parTransId="{C8C827D5-563D-4931-9302-E8820ED7F1DE}" sibTransId="{75115BFF-3D47-4C56-BD01-3A6CF8044BC3}"/>
    <dgm:cxn modelId="{682BD1DC-729A-411D-8EB3-684FFB3491E6}" type="presOf" srcId="{08B1D05B-44B4-4861-961F-A9D0DD0BDBE5}" destId="{0426E923-2D8F-4B8B-AC5F-FC8D3E658806}" srcOrd="1" destOrd="0" presId="urn:microsoft.com/office/officeart/2005/8/layout/cycle4#2"/>
    <dgm:cxn modelId="{31F1F651-68CF-49C2-BAFA-34EE04EA0A86}" srcId="{38066328-0A1E-4619-8D25-C68F45E3A5B2}" destId="{56D76B8D-CC9C-48B4-9277-351D52B73650}" srcOrd="2" destOrd="0" parTransId="{A3033794-3E86-433F-AC6A-D4714D8DF007}" sibTransId="{F830FC5F-003E-44F7-909D-DF203D8F0485}"/>
    <dgm:cxn modelId="{818A1CFE-EF3C-4B6F-B4E7-4F18397F3F7D}" type="presOf" srcId="{56D76B8D-CC9C-48B4-9277-351D52B73650}" destId="{038E9204-338B-47D1-8B9A-F35C6DBB476E}" srcOrd="0" destOrd="0" presId="urn:microsoft.com/office/officeart/2005/8/layout/cycle4#2"/>
    <dgm:cxn modelId="{C7E60C3A-EB4F-46B5-B66F-54BF1B5E9423}" type="presOf" srcId="{23B2343E-8A3C-40D9-A8BD-392E56651B99}" destId="{0969046D-6351-4470-8E4D-0F34863168A8}" srcOrd="0" destOrd="0" presId="urn:microsoft.com/office/officeart/2005/8/layout/cycle4#2"/>
    <dgm:cxn modelId="{64355132-EFE2-4506-80D4-8254E5A0E39D}" type="presParOf" srcId="{B65C6E6A-A892-4153-A4B7-DFE9E6DFAC32}" destId="{EE6385B1-9E08-40E1-A1B5-D7B458F32B7C}" srcOrd="0" destOrd="0" presId="urn:microsoft.com/office/officeart/2005/8/layout/cycle4#2"/>
    <dgm:cxn modelId="{8EAD72B1-5447-4190-B8F7-BAA9DA1B32DE}" type="presParOf" srcId="{EE6385B1-9E08-40E1-A1B5-D7B458F32B7C}" destId="{FA951206-ECE3-43EF-8C71-EA3BC4A90F90}" srcOrd="0" destOrd="0" presId="urn:microsoft.com/office/officeart/2005/8/layout/cycle4#2"/>
    <dgm:cxn modelId="{DEA70F4D-7045-40F6-9F04-69FFE48A0BCF}" type="presParOf" srcId="{FA951206-ECE3-43EF-8C71-EA3BC4A90F90}" destId="{4AE26FB5-3FB7-47E2-B368-C3F33654E7EA}" srcOrd="0" destOrd="0" presId="urn:microsoft.com/office/officeart/2005/8/layout/cycle4#2"/>
    <dgm:cxn modelId="{B5773690-16CA-46BD-BD50-CC28342C1DA6}" type="presParOf" srcId="{FA951206-ECE3-43EF-8C71-EA3BC4A90F90}" destId="{9C3A4B05-B4FE-4EE9-B056-19A8FAC0D690}" srcOrd="1" destOrd="0" presId="urn:microsoft.com/office/officeart/2005/8/layout/cycle4#2"/>
    <dgm:cxn modelId="{9C46C237-C988-4DB8-8E0D-79581E468DD0}" type="presParOf" srcId="{EE6385B1-9E08-40E1-A1B5-D7B458F32B7C}" destId="{F652B6E9-6ABF-44BE-A066-BE2900A25511}" srcOrd="1" destOrd="0" presId="urn:microsoft.com/office/officeart/2005/8/layout/cycle4#2"/>
    <dgm:cxn modelId="{82A7D5FD-CC05-492A-867A-53ACC23BDD8F}" type="presParOf" srcId="{F652B6E9-6ABF-44BE-A066-BE2900A25511}" destId="{6FD922E5-BFB6-4801-8F92-D15583E93129}" srcOrd="0" destOrd="0" presId="urn:microsoft.com/office/officeart/2005/8/layout/cycle4#2"/>
    <dgm:cxn modelId="{79BB9A37-3977-4761-915D-DC777B1005E7}" type="presParOf" srcId="{F652B6E9-6ABF-44BE-A066-BE2900A25511}" destId="{C4F6B31F-EC4A-42E9-BA0F-E4A4EB024035}" srcOrd="1" destOrd="0" presId="urn:microsoft.com/office/officeart/2005/8/layout/cycle4#2"/>
    <dgm:cxn modelId="{E8B63947-6411-49EF-9C27-E0C05E619FF1}" type="presParOf" srcId="{EE6385B1-9E08-40E1-A1B5-D7B458F32B7C}" destId="{78371C96-AFE2-420B-9271-E6899E877539}" srcOrd="2" destOrd="0" presId="urn:microsoft.com/office/officeart/2005/8/layout/cycle4#2"/>
    <dgm:cxn modelId="{EBAA0B67-0AD3-409B-B7C3-21174935EC7B}" type="presParOf" srcId="{78371C96-AFE2-420B-9271-E6899E877539}" destId="{87C1B15A-2915-43E8-BD30-5204C9DF7ED8}" srcOrd="0" destOrd="0" presId="urn:microsoft.com/office/officeart/2005/8/layout/cycle4#2"/>
    <dgm:cxn modelId="{EBBDD51B-5213-44DF-A9FD-B273F4341F74}" type="presParOf" srcId="{78371C96-AFE2-420B-9271-E6899E877539}" destId="{0426E923-2D8F-4B8B-AC5F-FC8D3E658806}" srcOrd="1" destOrd="0" presId="urn:microsoft.com/office/officeart/2005/8/layout/cycle4#2"/>
    <dgm:cxn modelId="{53869FE3-D9C0-4F6B-A5DA-DD82DE78B2DD}" type="presParOf" srcId="{EE6385B1-9E08-40E1-A1B5-D7B458F32B7C}" destId="{3BD63D21-AD91-4142-9B7F-4586A83D5D80}" srcOrd="3" destOrd="0" presId="urn:microsoft.com/office/officeart/2005/8/layout/cycle4#2"/>
    <dgm:cxn modelId="{16247AB8-695B-4BA0-97C9-B5FDF435FA2A}" type="presParOf" srcId="{3BD63D21-AD91-4142-9B7F-4586A83D5D80}" destId="{0969046D-6351-4470-8E4D-0F34863168A8}" srcOrd="0" destOrd="0" presId="urn:microsoft.com/office/officeart/2005/8/layout/cycle4#2"/>
    <dgm:cxn modelId="{2616654D-F98B-4EE7-96B5-615115C3473F}" type="presParOf" srcId="{3BD63D21-AD91-4142-9B7F-4586A83D5D80}" destId="{194D8DA8-EBBC-42A5-914B-E5E98A7FF236}" srcOrd="1" destOrd="0" presId="urn:microsoft.com/office/officeart/2005/8/layout/cycle4#2"/>
    <dgm:cxn modelId="{4A2A4953-82F1-4681-8E25-6AC8068F89D8}" type="presParOf" srcId="{EE6385B1-9E08-40E1-A1B5-D7B458F32B7C}" destId="{2BD7ABB7-97ED-4549-B126-0716E16D9414}" srcOrd="4" destOrd="0" presId="urn:microsoft.com/office/officeart/2005/8/layout/cycle4#2"/>
    <dgm:cxn modelId="{4533B9CB-988A-4FE6-8E37-73ECC43A6A41}" type="presParOf" srcId="{B65C6E6A-A892-4153-A4B7-DFE9E6DFAC32}" destId="{68CE2BAA-3893-4611-8E03-8623EC277BE0}" srcOrd="1" destOrd="0" presId="urn:microsoft.com/office/officeart/2005/8/layout/cycle4#2"/>
    <dgm:cxn modelId="{98FEB265-1E21-4076-A04B-C5840630B115}" type="presParOf" srcId="{68CE2BAA-3893-4611-8E03-8623EC277BE0}" destId="{F02A91B3-7885-4642-9F64-3B7E336449A7}" srcOrd="0" destOrd="0" presId="urn:microsoft.com/office/officeart/2005/8/layout/cycle4#2"/>
    <dgm:cxn modelId="{AEBEBF63-98B8-4A7D-8644-2776029D4BD7}" type="presParOf" srcId="{68CE2BAA-3893-4611-8E03-8623EC277BE0}" destId="{2DB2D74B-9DC1-4A8F-8C4F-EA8FFF18B2FA}" srcOrd="1" destOrd="0" presId="urn:microsoft.com/office/officeart/2005/8/layout/cycle4#2"/>
    <dgm:cxn modelId="{9A32CA3D-5F18-449E-A415-33B66BE13E4B}" type="presParOf" srcId="{68CE2BAA-3893-4611-8E03-8623EC277BE0}" destId="{038E9204-338B-47D1-8B9A-F35C6DBB476E}" srcOrd="2" destOrd="0" presId="urn:microsoft.com/office/officeart/2005/8/layout/cycle4#2"/>
    <dgm:cxn modelId="{53CE357A-49AF-4F54-A24B-033CB0CB2B0F}" type="presParOf" srcId="{68CE2BAA-3893-4611-8E03-8623EC277BE0}" destId="{5F800F6A-8F80-4410-88E6-6DD3C264D3B6}" srcOrd="3" destOrd="0" presId="urn:microsoft.com/office/officeart/2005/8/layout/cycle4#2"/>
    <dgm:cxn modelId="{3A01F955-DBF2-4004-9FBB-22192A200159}" type="presParOf" srcId="{68CE2BAA-3893-4611-8E03-8623EC277BE0}" destId="{C45FECE8-1BDF-464F-829B-0F9F3BE9CADB}" srcOrd="4" destOrd="0" presId="urn:microsoft.com/office/officeart/2005/8/layout/cycle4#2"/>
    <dgm:cxn modelId="{CFF419AE-9C73-4EBD-BBDE-F5229471CE1F}" type="presParOf" srcId="{B65C6E6A-A892-4153-A4B7-DFE9E6DFAC32}" destId="{BC794733-37AA-492D-9C07-D2A7E84044CE}" srcOrd="2" destOrd="0" presId="urn:microsoft.com/office/officeart/2005/8/layout/cycle4#2"/>
    <dgm:cxn modelId="{18EB81E8-0D5B-407D-A62D-5D8B4398A077}" type="presParOf" srcId="{B65C6E6A-A892-4153-A4B7-DFE9E6DFAC32}" destId="{F39162A3-753F-43AD-AEF3-741D4B154BE8}" srcOrd="3" destOrd="0" presId="urn:microsoft.com/office/officeart/2005/8/layout/cycle4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84934F6-5F67-42B0-9E1C-5895A080733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C407591-45F4-40C1-AFA0-321B15DC3488}">
      <dgm:prSet phldrT="[Texto]"/>
      <dgm:spPr/>
      <dgm:t>
        <a:bodyPr/>
        <a:lstStyle/>
        <a:p>
          <a:r>
            <a:rPr lang="es-ES" dirty="0" smtClean="0"/>
            <a:t>Procesos Complejos</a:t>
          </a:r>
          <a:endParaRPr lang="es-ES" dirty="0"/>
        </a:p>
      </dgm:t>
    </dgm:pt>
    <dgm:pt modelId="{405726C3-4DD5-4F20-8831-840A036806B9}" type="parTrans" cxnId="{E96DE8AB-6140-4590-A401-647A50D0FE04}">
      <dgm:prSet/>
      <dgm:spPr/>
      <dgm:t>
        <a:bodyPr/>
        <a:lstStyle/>
        <a:p>
          <a:endParaRPr lang="es-ES"/>
        </a:p>
      </dgm:t>
    </dgm:pt>
    <dgm:pt modelId="{59D8A1DB-2467-4E26-8851-9EBC04A817A3}" type="sibTrans" cxnId="{E96DE8AB-6140-4590-A401-647A50D0FE04}">
      <dgm:prSet/>
      <dgm:spPr/>
      <dgm:t>
        <a:bodyPr/>
        <a:lstStyle/>
        <a:p>
          <a:endParaRPr lang="es-ES"/>
        </a:p>
      </dgm:t>
    </dgm:pt>
    <dgm:pt modelId="{7CB69DE6-898D-46CB-AA82-F42D3E2C069D}">
      <dgm:prSet phldrT="[Texto]"/>
      <dgm:spPr/>
      <dgm:t>
        <a:bodyPr/>
        <a:lstStyle/>
        <a:p>
          <a:r>
            <a:rPr lang="es-ES" dirty="0" smtClean="0"/>
            <a:t>La </a:t>
          </a:r>
          <a:r>
            <a:rPr lang="es-ES" b="1" dirty="0" smtClean="0"/>
            <a:t>participación </a:t>
          </a:r>
          <a:r>
            <a:rPr lang="es-ES" dirty="0" smtClean="0"/>
            <a:t>de los actores en los procesos de innovación está acompañada de un esfuerzo para comprender la complejidad y la naturaleza de estos procesos.</a:t>
          </a:r>
          <a:endParaRPr lang="es-ES" dirty="0"/>
        </a:p>
      </dgm:t>
    </dgm:pt>
    <dgm:pt modelId="{AD34727C-61DE-4405-B00B-2FD482BF8B78}" type="parTrans" cxnId="{3B90DA71-696C-4BE0-9DBD-ECDF712EA555}">
      <dgm:prSet/>
      <dgm:spPr/>
      <dgm:t>
        <a:bodyPr/>
        <a:lstStyle/>
        <a:p>
          <a:endParaRPr lang="es-ES"/>
        </a:p>
      </dgm:t>
    </dgm:pt>
    <dgm:pt modelId="{0A28C068-C7B5-44DF-B812-13A881586C85}" type="sibTrans" cxnId="{3B90DA71-696C-4BE0-9DBD-ECDF712EA555}">
      <dgm:prSet/>
      <dgm:spPr/>
      <dgm:t>
        <a:bodyPr/>
        <a:lstStyle/>
        <a:p>
          <a:endParaRPr lang="es-ES"/>
        </a:p>
      </dgm:t>
    </dgm:pt>
    <dgm:pt modelId="{C8C5134C-C364-4264-AC3A-CC80177F5FD2}">
      <dgm:prSet phldrT="[Texto]"/>
      <dgm:spPr/>
      <dgm:t>
        <a:bodyPr/>
        <a:lstStyle/>
        <a:p>
          <a:r>
            <a:rPr lang="es-ES" dirty="0" smtClean="0"/>
            <a:t>Diferentes</a:t>
          </a:r>
        </a:p>
        <a:p>
          <a:r>
            <a:rPr lang="es-ES" dirty="0" smtClean="0"/>
            <a:t>Soluciones</a:t>
          </a:r>
          <a:endParaRPr lang="es-ES" dirty="0"/>
        </a:p>
      </dgm:t>
    </dgm:pt>
    <dgm:pt modelId="{885A9F6A-ACE5-465A-8329-D8D875A35DE7}" type="parTrans" cxnId="{FD453175-B90E-4502-A506-863FA39C2695}">
      <dgm:prSet/>
      <dgm:spPr/>
      <dgm:t>
        <a:bodyPr/>
        <a:lstStyle/>
        <a:p>
          <a:endParaRPr lang="es-ES"/>
        </a:p>
      </dgm:t>
    </dgm:pt>
    <dgm:pt modelId="{0D08EC5F-2763-46B1-A2BF-EDC0D206AFF5}" type="sibTrans" cxnId="{FD453175-B90E-4502-A506-863FA39C2695}">
      <dgm:prSet/>
      <dgm:spPr/>
      <dgm:t>
        <a:bodyPr/>
        <a:lstStyle/>
        <a:p>
          <a:endParaRPr lang="es-ES"/>
        </a:p>
      </dgm:t>
    </dgm:pt>
    <dgm:pt modelId="{23E64DBF-DA1F-46DD-86B5-7D585C5A298B}">
      <dgm:prSet phldrT="[Texto]"/>
      <dgm:spPr/>
      <dgm:t>
        <a:bodyPr/>
        <a:lstStyle/>
        <a:p>
          <a:r>
            <a:rPr lang="es-ES" dirty="0" smtClean="0"/>
            <a:t>Los desafíos de la sociedad requieren que las </a:t>
          </a:r>
          <a:r>
            <a:rPr lang="es-ES" b="1" dirty="0" smtClean="0"/>
            <a:t>soluciones sean transversales</a:t>
          </a:r>
          <a:r>
            <a:rPr lang="es-ES" dirty="0" smtClean="0"/>
            <a:t>, </a:t>
          </a:r>
          <a:r>
            <a:rPr lang="es-ES" b="1" dirty="0" smtClean="0"/>
            <a:t>multidisciplinares</a:t>
          </a:r>
          <a:r>
            <a:rPr lang="es-ES" dirty="0" smtClean="0"/>
            <a:t> e </a:t>
          </a:r>
          <a:r>
            <a:rPr lang="es-ES" b="1" dirty="0" smtClean="0"/>
            <a:t>intersectoriales.</a:t>
          </a:r>
          <a:endParaRPr lang="es-ES" dirty="0"/>
        </a:p>
      </dgm:t>
    </dgm:pt>
    <dgm:pt modelId="{FF1A12AE-C13A-4E54-BEF3-8F42614E531B}" type="parTrans" cxnId="{14C618D5-9B2F-4FBF-B9F1-C3D7DA686D08}">
      <dgm:prSet/>
      <dgm:spPr/>
      <dgm:t>
        <a:bodyPr/>
        <a:lstStyle/>
        <a:p>
          <a:endParaRPr lang="es-ES"/>
        </a:p>
      </dgm:t>
    </dgm:pt>
    <dgm:pt modelId="{8D02991A-FB49-47B8-B296-8E05AEC03DCF}" type="sibTrans" cxnId="{14C618D5-9B2F-4FBF-B9F1-C3D7DA686D08}">
      <dgm:prSet/>
      <dgm:spPr/>
      <dgm:t>
        <a:bodyPr/>
        <a:lstStyle/>
        <a:p>
          <a:endParaRPr lang="es-ES"/>
        </a:p>
      </dgm:t>
    </dgm:pt>
    <dgm:pt modelId="{5C98F5F2-9A24-4655-ADDF-AADE242A53B4}">
      <dgm:prSet phldrT="[Texto]"/>
      <dgm:spPr/>
      <dgm:t>
        <a:bodyPr/>
        <a:lstStyle/>
        <a:p>
          <a:r>
            <a:rPr lang="es-ES" dirty="0" smtClean="0"/>
            <a:t>Fuentes de conocimiento</a:t>
          </a:r>
          <a:endParaRPr lang="es-ES" dirty="0"/>
        </a:p>
      </dgm:t>
    </dgm:pt>
    <dgm:pt modelId="{2CB8E051-B9E4-4B4C-A209-4904EFFAFAB8}" type="parTrans" cxnId="{363BECC7-0522-452F-9763-3780D5274A35}">
      <dgm:prSet/>
      <dgm:spPr/>
      <dgm:t>
        <a:bodyPr/>
        <a:lstStyle/>
        <a:p>
          <a:endParaRPr lang="es-ES"/>
        </a:p>
      </dgm:t>
    </dgm:pt>
    <dgm:pt modelId="{ECAA2E0A-04BA-4F98-AA39-A7EB6CC2ABCA}" type="sibTrans" cxnId="{363BECC7-0522-452F-9763-3780D5274A35}">
      <dgm:prSet/>
      <dgm:spPr/>
      <dgm:t>
        <a:bodyPr/>
        <a:lstStyle/>
        <a:p>
          <a:endParaRPr lang="es-ES"/>
        </a:p>
      </dgm:t>
    </dgm:pt>
    <dgm:pt modelId="{CEE9E649-9E2A-42CB-8B48-9A99AB0089B4}">
      <dgm:prSet phldrT="[Texto]"/>
      <dgm:spPr/>
      <dgm:t>
        <a:bodyPr/>
        <a:lstStyle/>
        <a:p>
          <a:r>
            <a:rPr lang="es-ES" dirty="0" smtClean="0"/>
            <a:t>Se requiere una serie de innovaciones tecnológicas y sociales sobre la base de una variedad de fuentes de conocimiento y actores.</a:t>
          </a:r>
          <a:endParaRPr lang="es-ES" dirty="0"/>
        </a:p>
      </dgm:t>
    </dgm:pt>
    <dgm:pt modelId="{7285EF9B-6005-4C70-8BCB-051C37ACFB50}" type="parTrans" cxnId="{464B3733-9ACE-4C7E-9C3B-7A59BDFFC28E}">
      <dgm:prSet/>
      <dgm:spPr/>
      <dgm:t>
        <a:bodyPr/>
        <a:lstStyle/>
        <a:p>
          <a:endParaRPr lang="es-ES"/>
        </a:p>
      </dgm:t>
    </dgm:pt>
    <dgm:pt modelId="{09880199-D611-42E3-9F4E-7C37D1077FD2}" type="sibTrans" cxnId="{464B3733-9ACE-4C7E-9C3B-7A59BDFFC28E}">
      <dgm:prSet/>
      <dgm:spPr/>
      <dgm:t>
        <a:bodyPr/>
        <a:lstStyle/>
        <a:p>
          <a:endParaRPr lang="es-ES"/>
        </a:p>
      </dgm:t>
    </dgm:pt>
    <dgm:pt modelId="{BDE13F78-E800-4D5E-B675-476862CEB643}" type="pres">
      <dgm:prSet presAssocID="{A84934F6-5F67-42B0-9E1C-5895A080733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27BF744-481F-45DB-B2FF-C8ECBEAEFFFF}" type="pres">
      <dgm:prSet presAssocID="{7C407591-45F4-40C1-AFA0-321B15DC3488}" presName="composite" presStyleCnt="0"/>
      <dgm:spPr/>
    </dgm:pt>
    <dgm:pt modelId="{FB6E1B42-42D8-4791-A194-7A81036C9322}" type="pres">
      <dgm:prSet presAssocID="{7C407591-45F4-40C1-AFA0-321B15DC348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9647A1-D81A-4E8E-A7BA-192071EAD946}" type="pres">
      <dgm:prSet presAssocID="{7C407591-45F4-40C1-AFA0-321B15DC348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7C994A-BB69-44E0-922E-1A71243EEA1D}" type="pres">
      <dgm:prSet presAssocID="{59D8A1DB-2467-4E26-8851-9EBC04A817A3}" presName="sp" presStyleCnt="0"/>
      <dgm:spPr/>
    </dgm:pt>
    <dgm:pt modelId="{092EC377-EFFB-4DB8-AEB3-31D780C9ACE0}" type="pres">
      <dgm:prSet presAssocID="{C8C5134C-C364-4264-AC3A-CC80177F5FD2}" presName="composite" presStyleCnt="0"/>
      <dgm:spPr/>
    </dgm:pt>
    <dgm:pt modelId="{38E2541E-F6BC-418C-935E-BDED8565875B}" type="pres">
      <dgm:prSet presAssocID="{C8C5134C-C364-4264-AC3A-CC80177F5FD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29BB702-25E8-47E5-8275-199A76091072}" type="pres">
      <dgm:prSet presAssocID="{C8C5134C-C364-4264-AC3A-CC80177F5FD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AEBF0A-EB72-44C9-BCC4-8A70C9B0D2B5}" type="pres">
      <dgm:prSet presAssocID="{0D08EC5F-2763-46B1-A2BF-EDC0D206AFF5}" presName="sp" presStyleCnt="0"/>
      <dgm:spPr/>
    </dgm:pt>
    <dgm:pt modelId="{AC15CF16-40CD-45CB-ABE3-53A59B19AB00}" type="pres">
      <dgm:prSet presAssocID="{5C98F5F2-9A24-4655-ADDF-AADE242A53B4}" presName="composite" presStyleCnt="0"/>
      <dgm:spPr/>
    </dgm:pt>
    <dgm:pt modelId="{1387C993-2D47-4914-96EA-F11EBF70A4B2}" type="pres">
      <dgm:prSet presAssocID="{5C98F5F2-9A24-4655-ADDF-AADE242A53B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558EA2-7C28-475B-AF39-A846C67E2810}" type="pres">
      <dgm:prSet presAssocID="{5C98F5F2-9A24-4655-ADDF-AADE242A53B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35ED81F-9094-4780-9A11-46FD48B98D9A}" type="presOf" srcId="{C8C5134C-C364-4264-AC3A-CC80177F5FD2}" destId="{38E2541E-F6BC-418C-935E-BDED8565875B}" srcOrd="0" destOrd="0" presId="urn:microsoft.com/office/officeart/2005/8/layout/chevron2"/>
    <dgm:cxn modelId="{3B90DA71-696C-4BE0-9DBD-ECDF712EA555}" srcId="{7C407591-45F4-40C1-AFA0-321B15DC3488}" destId="{7CB69DE6-898D-46CB-AA82-F42D3E2C069D}" srcOrd="0" destOrd="0" parTransId="{AD34727C-61DE-4405-B00B-2FD482BF8B78}" sibTransId="{0A28C068-C7B5-44DF-B812-13A881586C85}"/>
    <dgm:cxn modelId="{E2D862DC-EDA2-4C71-A6FB-E1F8277898D1}" type="presOf" srcId="{7C407591-45F4-40C1-AFA0-321B15DC3488}" destId="{FB6E1B42-42D8-4791-A194-7A81036C9322}" srcOrd="0" destOrd="0" presId="urn:microsoft.com/office/officeart/2005/8/layout/chevron2"/>
    <dgm:cxn modelId="{EB2A44E6-C19D-46A1-BFA9-C1FA71F9D10D}" type="presOf" srcId="{CEE9E649-9E2A-42CB-8B48-9A99AB0089B4}" destId="{D2558EA2-7C28-475B-AF39-A846C67E2810}" srcOrd="0" destOrd="0" presId="urn:microsoft.com/office/officeart/2005/8/layout/chevron2"/>
    <dgm:cxn modelId="{08F9B19B-D5AC-4392-9F7C-677B857603D3}" type="presOf" srcId="{5C98F5F2-9A24-4655-ADDF-AADE242A53B4}" destId="{1387C993-2D47-4914-96EA-F11EBF70A4B2}" srcOrd="0" destOrd="0" presId="urn:microsoft.com/office/officeart/2005/8/layout/chevron2"/>
    <dgm:cxn modelId="{363BECC7-0522-452F-9763-3780D5274A35}" srcId="{A84934F6-5F67-42B0-9E1C-5895A0807334}" destId="{5C98F5F2-9A24-4655-ADDF-AADE242A53B4}" srcOrd="2" destOrd="0" parTransId="{2CB8E051-B9E4-4B4C-A209-4904EFFAFAB8}" sibTransId="{ECAA2E0A-04BA-4F98-AA39-A7EB6CC2ABCA}"/>
    <dgm:cxn modelId="{E96DE8AB-6140-4590-A401-647A50D0FE04}" srcId="{A84934F6-5F67-42B0-9E1C-5895A0807334}" destId="{7C407591-45F4-40C1-AFA0-321B15DC3488}" srcOrd="0" destOrd="0" parTransId="{405726C3-4DD5-4F20-8831-840A036806B9}" sibTransId="{59D8A1DB-2467-4E26-8851-9EBC04A817A3}"/>
    <dgm:cxn modelId="{46CDAE9C-5694-409C-9C9F-ACA112874B33}" type="presOf" srcId="{23E64DBF-DA1F-46DD-86B5-7D585C5A298B}" destId="{F29BB702-25E8-47E5-8275-199A76091072}" srcOrd="0" destOrd="0" presId="urn:microsoft.com/office/officeart/2005/8/layout/chevron2"/>
    <dgm:cxn modelId="{14C618D5-9B2F-4FBF-B9F1-C3D7DA686D08}" srcId="{C8C5134C-C364-4264-AC3A-CC80177F5FD2}" destId="{23E64DBF-DA1F-46DD-86B5-7D585C5A298B}" srcOrd="0" destOrd="0" parTransId="{FF1A12AE-C13A-4E54-BEF3-8F42614E531B}" sibTransId="{8D02991A-FB49-47B8-B296-8E05AEC03DCF}"/>
    <dgm:cxn modelId="{3B93F3CC-F17B-43BA-8909-C69333C53389}" type="presOf" srcId="{A84934F6-5F67-42B0-9E1C-5895A0807334}" destId="{BDE13F78-E800-4D5E-B675-476862CEB643}" srcOrd="0" destOrd="0" presId="urn:microsoft.com/office/officeart/2005/8/layout/chevron2"/>
    <dgm:cxn modelId="{FD453175-B90E-4502-A506-863FA39C2695}" srcId="{A84934F6-5F67-42B0-9E1C-5895A0807334}" destId="{C8C5134C-C364-4264-AC3A-CC80177F5FD2}" srcOrd="1" destOrd="0" parTransId="{885A9F6A-ACE5-465A-8329-D8D875A35DE7}" sibTransId="{0D08EC5F-2763-46B1-A2BF-EDC0D206AFF5}"/>
    <dgm:cxn modelId="{4F81DBCB-839B-4EF5-8E8D-44DD3A8BE46F}" type="presOf" srcId="{7CB69DE6-898D-46CB-AA82-F42D3E2C069D}" destId="{869647A1-D81A-4E8E-A7BA-192071EAD946}" srcOrd="0" destOrd="0" presId="urn:microsoft.com/office/officeart/2005/8/layout/chevron2"/>
    <dgm:cxn modelId="{464B3733-9ACE-4C7E-9C3B-7A59BDFFC28E}" srcId="{5C98F5F2-9A24-4655-ADDF-AADE242A53B4}" destId="{CEE9E649-9E2A-42CB-8B48-9A99AB0089B4}" srcOrd="0" destOrd="0" parTransId="{7285EF9B-6005-4C70-8BCB-051C37ACFB50}" sibTransId="{09880199-D611-42E3-9F4E-7C37D1077FD2}"/>
    <dgm:cxn modelId="{16F8DBE3-5927-4D4C-9FB7-25F7BDA0D408}" type="presParOf" srcId="{BDE13F78-E800-4D5E-B675-476862CEB643}" destId="{D27BF744-481F-45DB-B2FF-C8ECBEAEFFFF}" srcOrd="0" destOrd="0" presId="urn:microsoft.com/office/officeart/2005/8/layout/chevron2"/>
    <dgm:cxn modelId="{B165A39F-2C0A-4B54-9C5E-3B7CFE7E5603}" type="presParOf" srcId="{D27BF744-481F-45DB-B2FF-C8ECBEAEFFFF}" destId="{FB6E1B42-42D8-4791-A194-7A81036C9322}" srcOrd="0" destOrd="0" presId="urn:microsoft.com/office/officeart/2005/8/layout/chevron2"/>
    <dgm:cxn modelId="{71E44B46-5FCC-481F-92F5-D35A0041B655}" type="presParOf" srcId="{D27BF744-481F-45DB-B2FF-C8ECBEAEFFFF}" destId="{869647A1-D81A-4E8E-A7BA-192071EAD946}" srcOrd="1" destOrd="0" presId="urn:microsoft.com/office/officeart/2005/8/layout/chevron2"/>
    <dgm:cxn modelId="{70CBF8DD-974E-4127-977C-DDFEB8486152}" type="presParOf" srcId="{BDE13F78-E800-4D5E-B675-476862CEB643}" destId="{FA7C994A-BB69-44E0-922E-1A71243EEA1D}" srcOrd="1" destOrd="0" presId="urn:microsoft.com/office/officeart/2005/8/layout/chevron2"/>
    <dgm:cxn modelId="{0588FA3E-AEFD-4FE4-89EF-6FC7DCC404F9}" type="presParOf" srcId="{BDE13F78-E800-4D5E-B675-476862CEB643}" destId="{092EC377-EFFB-4DB8-AEB3-31D780C9ACE0}" srcOrd="2" destOrd="0" presId="urn:microsoft.com/office/officeart/2005/8/layout/chevron2"/>
    <dgm:cxn modelId="{3A146849-1004-4DF0-941D-B93D1A66F5ED}" type="presParOf" srcId="{092EC377-EFFB-4DB8-AEB3-31D780C9ACE0}" destId="{38E2541E-F6BC-418C-935E-BDED8565875B}" srcOrd="0" destOrd="0" presId="urn:microsoft.com/office/officeart/2005/8/layout/chevron2"/>
    <dgm:cxn modelId="{C5A19D62-82AE-4EF9-AF4F-2C81D000BA10}" type="presParOf" srcId="{092EC377-EFFB-4DB8-AEB3-31D780C9ACE0}" destId="{F29BB702-25E8-47E5-8275-199A76091072}" srcOrd="1" destOrd="0" presId="urn:microsoft.com/office/officeart/2005/8/layout/chevron2"/>
    <dgm:cxn modelId="{5A1867F2-203B-4849-A123-7BF7249E39F8}" type="presParOf" srcId="{BDE13F78-E800-4D5E-B675-476862CEB643}" destId="{D2AEBF0A-EB72-44C9-BCC4-8A70C9B0D2B5}" srcOrd="3" destOrd="0" presId="urn:microsoft.com/office/officeart/2005/8/layout/chevron2"/>
    <dgm:cxn modelId="{17510F8A-8455-46D4-A67D-E94BA57FC14C}" type="presParOf" srcId="{BDE13F78-E800-4D5E-B675-476862CEB643}" destId="{AC15CF16-40CD-45CB-ABE3-53A59B19AB00}" srcOrd="4" destOrd="0" presId="urn:microsoft.com/office/officeart/2005/8/layout/chevron2"/>
    <dgm:cxn modelId="{44581BDB-3C21-4091-8C19-E411231B2143}" type="presParOf" srcId="{AC15CF16-40CD-45CB-ABE3-53A59B19AB00}" destId="{1387C993-2D47-4914-96EA-F11EBF70A4B2}" srcOrd="0" destOrd="0" presId="urn:microsoft.com/office/officeart/2005/8/layout/chevron2"/>
    <dgm:cxn modelId="{53D54188-9C2F-4962-8098-1DC6765D3D47}" type="presParOf" srcId="{AC15CF16-40CD-45CB-ABE3-53A59B19AB00}" destId="{D2558EA2-7C28-475B-AF39-A846C67E281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164105D-1164-48E4-8910-882D4651B6B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9DC449E-F4FE-4211-819A-14DBEB0062AA}">
      <dgm:prSet phldrT="[Texto]"/>
      <dgm:spPr/>
      <dgm:t>
        <a:bodyPr/>
        <a:lstStyle/>
        <a:p>
          <a:r>
            <a:rPr lang="es-ES" dirty="0" smtClean="0"/>
            <a:t>Motores de la Innovación</a:t>
          </a:r>
          <a:endParaRPr lang="es-ES" dirty="0"/>
        </a:p>
      </dgm:t>
    </dgm:pt>
    <dgm:pt modelId="{63D0F486-EFED-4AC0-909C-DC87E93647EA}" type="parTrans" cxnId="{1AED1BA0-6898-4D04-B3B7-F4AAA11061B1}">
      <dgm:prSet/>
      <dgm:spPr/>
      <dgm:t>
        <a:bodyPr/>
        <a:lstStyle/>
        <a:p>
          <a:endParaRPr lang="es-ES"/>
        </a:p>
      </dgm:t>
    </dgm:pt>
    <dgm:pt modelId="{EA4FC6B6-3430-4AC9-97B3-A85CE915F4D0}" type="sibTrans" cxnId="{1AED1BA0-6898-4D04-B3B7-F4AAA11061B1}">
      <dgm:prSet/>
      <dgm:spPr/>
      <dgm:t>
        <a:bodyPr/>
        <a:lstStyle/>
        <a:p>
          <a:endParaRPr lang="es-ES"/>
        </a:p>
      </dgm:t>
    </dgm:pt>
    <dgm:pt modelId="{166242EA-E717-424C-825F-27104EC77C95}">
      <dgm:prSet phldrT="[Texto]"/>
      <dgm:spPr/>
      <dgm:t>
        <a:bodyPr/>
        <a:lstStyle/>
        <a:p>
          <a:r>
            <a:rPr lang="es-ES" dirty="0" smtClean="0"/>
            <a:t>Bienes públicos</a:t>
          </a:r>
          <a:endParaRPr lang="es-ES" dirty="0"/>
        </a:p>
      </dgm:t>
    </dgm:pt>
    <dgm:pt modelId="{DA64961F-3F4A-4A8D-9BDC-4AFF147882AE}" type="parTrans" cxnId="{F53B364B-F683-42FE-9DF2-53DFD2A30432}">
      <dgm:prSet/>
      <dgm:spPr/>
      <dgm:t>
        <a:bodyPr/>
        <a:lstStyle/>
        <a:p>
          <a:endParaRPr lang="es-ES"/>
        </a:p>
      </dgm:t>
    </dgm:pt>
    <dgm:pt modelId="{D5730E02-EECC-454B-8122-FC208A668FB2}" type="sibTrans" cxnId="{F53B364B-F683-42FE-9DF2-53DFD2A30432}">
      <dgm:prSet/>
      <dgm:spPr/>
      <dgm:t>
        <a:bodyPr/>
        <a:lstStyle/>
        <a:p>
          <a:endParaRPr lang="es-ES"/>
        </a:p>
      </dgm:t>
    </dgm:pt>
    <dgm:pt modelId="{A9F4485B-8298-4C8E-8955-00C6FECD6338}">
      <dgm:prSet phldrT="[Texto]"/>
      <dgm:spPr/>
      <dgm:t>
        <a:bodyPr/>
        <a:lstStyle/>
        <a:p>
          <a:r>
            <a:rPr lang="es-ES" dirty="0" smtClean="0"/>
            <a:t>Procesos tecnológicos</a:t>
          </a:r>
          <a:endParaRPr lang="es-ES" dirty="0"/>
        </a:p>
      </dgm:t>
    </dgm:pt>
    <dgm:pt modelId="{99E91461-775D-4B8B-B07A-661CCD715D3C}" type="parTrans" cxnId="{6E8EBEF3-9B0B-4730-8F74-4DC45B4491F2}">
      <dgm:prSet/>
      <dgm:spPr/>
      <dgm:t>
        <a:bodyPr/>
        <a:lstStyle/>
        <a:p>
          <a:endParaRPr lang="es-ES"/>
        </a:p>
      </dgm:t>
    </dgm:pt>
    <dgm:pt modelId="{4FB81B3F-A8DE-4927-9AD9-EF57E3737F14}" type="sibTrans" cxnId="{6E8EBEF3-9B0B-4730-8F74-4DC45B4491F2}">
      <dgm:prSet/>
      <dgm:spPr/>
      <dgm:t>
        <a:bodyPr/>
        <a:lstStyle/>
        <a:p>
          <a:endParaRPr lang="es-ES"/>
        </a:p>
      </dgm:t>
    </dgm:pt>
    <dgm:pt modelId="{8106DEA2-180B-4CFE-8062-BFC55F50530D}">
      <dgm:prSet phldrT="[Texto]"/>
      <dgm:spPr/>
      <dgm:t>
        <a:bodyPr/>
        <a:lstStyle/>
        <a:p>
          <a:r>
            <a:rPr lang="es-ES" dirty="0" smtClean="0"/>
            <a:t>Sector Privado</a:t>
          </a:r>
          <a:endParaRPr lang="es-ES" dirty="0"/>
        </a:p>
      </dgm:t>
    </dgm:pt>
    <dgm:pt modelId="{174A03A8-1FB7-4622-9BF6-F3CEBF6355A2}" type="parTrans" cxnId="{E2457E13-EC3D-4B5C-9F61-442BAC7BCDD5}">
      <dgm:prSet/>
      <dgm:spPr/>
      <dgm:t>
        <a:bodyPr/>
        <a:lstStyle/>
        <a:p>
          <a:endParaRPr lang="es-ES"/>
        </a:p>
      </dgm:t>
    </dgm:pt>
    <dgm:pt modelId="{346ABFA7-69BA-4582-B207-BB23BE8A6941}" type="sibTrans" cxnId="{E2457E13-EC3D-4B5C-9F61-442BAC7BCDD5}">
      <dgm:prSet/>
      <dgm:spPr/>
      <dgm:t>
        <a:bodyPr/>
        <a:lstStyle/>
        <a:p>
          <a:endParaRPr lang="es-ES"/>
        </a:p>
      </dgm:t>
    </dgm:pt>
    <dgm:pt modelId="{61466D9D-6CD5-43EF-B003-2E227F3CDE12}">
      <dgm:prSet phldrT="[Texto]"/>
      <dgm:spPr/>
      <dgm:t>
        <a:bodyPr/>
        <a:lstStyle/>
        <a:p>
          <a:r>
            <a:rPr lang="es-ES" dirty="0" smtClean="0"/>
            <a:t>Procesos no tecnológicos y servicios que son producidos</a:t>
          </a:r>
          <a:endParaRPr lang="es-ES" dirty="0"/>
        </a:p>
      </dgm:t>
    </dgm:pt>
    <dgm:pt modelId="{BFF5720F-AB28-48FE-A85E-51673B74342B}" type="parTrans" cxnId="{AF1EC708-B169-4FF4-8BCC-72B9F1A6FE65}">
      <dgm:prSet/>
      <dgm:spPr/>
      <dgm:t>
        <a:bodyPr/>
        <a:lstStyle/>
        <a:p>
          <a:endParaRPr lang="es-ES"/>
        </a:p>
      </dgm:t>
    </dgm:pt>
    <dgm:pt modelId="{D6E91444-9060-49BF-8D2F-B26CAAC53C18}" type="sibTrans" cxnId="{AF1EC708-B169-4FF4-8BCC-72B9F1A6FE65}">
      <dgm:prSet/>
      <dgm:spPr/>
      <dgm:t>
        <a:bodyPr/>
        <a:lstStyle/>
        <a:p>
          <a:endParaRPr lang="es-ES"/>
        </a:p>
      </dgm:t>
    </dgm:pt>
    <dgm:pt modelId="{53BD6543-3FB4-4325-B834-DE128D127E73}" type="pres">
      <dgm:prSet presAssocID="{4164105D-1164-48E4-8910-882D4651B6B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B2A26C1-8029-494C-9ACF-229AB91052D9}" type="pres">
      <dgm:prSet presAssocID="{E9DC449E-F4FE-4211-819A-14DBEB0062AA}" presName="centerShape" presStyleLbl="node0" presStyleIdx="0" presStyleCnt="1"/>
      <dgm:spPr/>
      <dgm:t>
        <a:bodyPr/>
        <a:lstStyle/>
        <a:p>
          <a:endParaRPr lang="es-ES"/>
        </a:p>
      </dgm:t>
    </dgm:pt>
    <dgm:pt modelId="{F211ACC8-0478-4D25-9566-D92F033FD94D}" type="pres">
      <dgm:prSet presAssocID="{166242EA-E717-424C-825F-27104EC77C9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694B692-65F6-43FC-B180-B1878589C0B5}" type="pres">
      <dgm:prSet presAssocID="{166242EA-E717-424C-825F-27104EC77C95}" presName="dummy" presStyleCnt="0"/>
      <dgm:spPr/>
    </dgm:pt>
    <dgm:pt modelId="{915E76C3-1559-49FC-8935-8EBB217DEAAC}" type="pres">
      <dgm:prSet presAssocID="{D5730E02-EECC-454B-8122-FC208A668FB2}" presName="sibTrans" presStyleLbl="sibTrans2D1" presStyleIdx="0" presStyleCnt="4"/>
      <dgm:spPr/>
      <dgm:t>
        <a:bodyPr/>
        <a:lstStyle/>
        <a:p>
          <a:endParaRPr lang="es-ES"/>
        </a:p>
      </dgm:t>
    </dgm:pt>
    <dgm:pt modelId="{D2364114-0E2B-46A8-A8B2-7FE8D49CD750}" type="pres">
      <dgm:prSet presAssocID="{A9F4485B-8298-4C8E-8955-00C6FECD6338}" presName="node" presStyleLbl="node1" presStyleIdx="1" presStyleCnt="4" custScaleX="155638" custScaleY="14108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A32483-447C-4AC7-9B7E-F39FF0F6A5D4}" type="pres">
      <dgm:prSet presAssocID="{A9F4485B-8298-4C8E-8955-00C6FECD6338}" presName="dummy" presStyleCnt="0"/>
      <dgm:spPr/>
    </dgm:pt>
    <dgm:pt modelId="{E7AC308B-2C9A-4CA8-A0F9-34F5BB3530C7}" type="pres">
      <dgm:prSet presAssocID="{4FB81B3F-A8DE-4927-9AD9-EF57E3737F14}" presName="sibTrans" presStyleLbl="sibTrans2D1" presStyleIdx="1" presStyleCnt="4"/>
      <dgm:spPr/>
      <dgm:t>
        <a:bodyPr/>
        <a:lstStyle/>
        <a:p>
          <a:endParaRPr lang="es-ES"/>
        </a:p>
      </dgm:t>
    </dgm:pt>
    <dgm:pt modelId="{0508716B-440D-49E2-8DE9-79062E6E79B7}" type="pres">
      <dgm:prSet presAssocID="{8106DEA2-180B-4CFE-8062-BFC55F50530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4CBFC0-77BE-4C53-A230-A0027A581891}" type="pres">
      <dgm:prSet presAssocID="{8106DEA2-180B-4CFE-8062-BFC55F50530D}" presName="dummy" presStyleCnt="0"/>
      <dgm:spPr/>
    </dgm:pt>
    <dgm:pt modelId="{EC67F708-80E8-44DB-AF7B-39E603D0B37F}" type="pres">
      <dgm:prSet presAssocID="{346ABFA7-69BA-4582-B207-BB23BE8A6941}" presName="sibTrans" presStyleLbl="sibTrans2D1" presStyleIdx="2" presStyleCnt="4"/>
      <dgm:spPr/>
      <dgm:t>
        <a:bodyPr/>
        <a:lstStyle/>
        <a:p>
          <a:endParaRPr lang="es-ES"/>
        </a:p>
      </dgm:t>
    </dgm:pt>
    <dgm:pt modelId="{FFB25BAA-D6F0-4080-AF83-E6C6D009D920}" type="pres">
      <dgm:prSet presAssocID="{61466D9D-6CD5-43EF-B003-2E227F3CDE12}" presName="node" presStyleLbl="node1" presStyleIdx="3" presStyleCnt="4" custScaleX="163019" custScaleY="12092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EE7920-934B-49D8-ABEB-61DE2F84F80F}" type="pres">
      <dgm:prSet presAssocID="{61466D9D-6CD5-43EF-B003-2E227F3CDE12}" presName="dummy" presStyleCnt="0"/>
      <dgm:spPr/>
    </dgm:pt>
    <dgm:pt modelId="{83D57DF3-B541-4AE0-93C4-AA41E88B7F81}" type="pres">
      <dgm:prSet presAssocID="{D6E91444-9060-49BF-8D2F-B26CAAC53C18}" presName="sibTrans" presStyleLbl="sibTrans2D1" presStyleIdx="3" presStyleCnt="4"/>
      <dgm:spPr/>
      <dgm:t>
        <a:bodyPr/>
        <a:lstStyle/>
        <a:p>
          <a:endParaRPr lang="es-ES"/>
        </a:p>
      </dgm:t>
    </dgm:pt>
  </dgm:ptLst>
  <dgm:cxnLst>
    <dgm:cxn modelId="{F53B364B-F683-42FE-9DF2-53DFD2A30432}" srcId="{E9DC449E-F4FE-4211-819A-14DBEB0062AA}" destId="{166242EA-E717-424C-825F-27104EC77C95}" srcOrd="0" destOrd="0" parTransId="{DA64961F-3F4A-4A8D-9BDC-4AFF147882AE}" sibTransId="{D5730E02-EECC-454B-8122-FC208A668FB2}"/>
    <dgm:cxn modelId="{6E8EBEF3-9B0B-4730-8F74-4DC45B4491F2}" srcId="{E9DC449E-F4FE-4211-819A-14DBEB0062AA}" destId="{A9F4485B-8298-4C8E-8955-00C6FECD6338}" srcOrd="1" destOrd="0" parTransId="{99E91461-775D-4B8B-B07A-661CCD715D3C}" sibTransId="{4FB81B3F-A8DE-4927-9AD9-EF57E3737F14}"/>
    <dgm:cxn modelId="{A0AFBDEE-3724-4126-88A4-F277FC44FCA0}" type="presOf" srcId="{4FB81B3F-A8DE-4927-9AD9-EF57E3737F14}" destId="{E7AC308B-2C9A-4CA8-A0F9-34F5BB3530C7}" srcOrd="0" destOrd="0" presId="urn:microsoft.com/office/officeart/2005/8/layout/radial6"/>
    <dgm:cxn modelId="{1A185F74-8860-4FA2-A5ED-51F275D56DF7}" type="presOf" srcId="{166242EA-E717-424C-825F-27104EC77C95}" destId="{F211ACC8-0478-4D25-9566-D92F033FD94D}" srcOrd="0" destOrd="0" presId="urn:microsoft.com/office/officeart/2005/8/layout/radial6"/>
    <dgm:cxn modelId="{66B3EA19-3A61-4F73-8A3E-4FD327C10B74}" type="presOf" srcId="{D5730E02-EECC-454B-8122-FC208A668FB2}" destId="{915E76C3-1559-49FC-8935-8EBB217DEAAC}" srcOrd="0" destOrd="0" presId="urn:microsoft.com/office/officeart/2005/8/layout/radial6"/>
    <dgm:cxn modelId="{0E1C98EB-0E87-4BD7-A8BF-AEFE295750CA}" type="presOf" srcId="{D6E91444-9060-49BF-8D2F-B26CAAC53C18}" destId="{83D57DF3-B541-4AE0-93C4-AA41E88B7F81}" srcOrd="0" destOrd="0" presId="urn:microsoft.com/office/officeart/2005/8/layout/radial6"/>
    <dgm:cxn modelId="{AF1EC708-B169-4FF4-8BCC-72B9F1A6FE65}" srcId="{E9DC449E-F4FE-4211-819A-14DBEB0062AA}" destId="{61466D9D-6CD5-43EF-B003-2E227F3CDE12}" srcOrd="3" destOrd="0" parTransId="{BFF5720F-AB28-48FE-A85E-51673B74342B}" sibTransId="{D6E91444-9060-49BF-8D2F-B26CAAC53C18}"/>
    <dgm:cxn modelId="{8DAFCE0F-54EC-46EB-85FE-E3FF580952CF}" type="presOf" srcId="{61466D9D-6CD5-43EF-B003-2E227F3CDE12}" destId="{FFB25BAA-D6F0-4080-AF83-E6C6D009D920}" srcOrd="0" destOrd="0" presId="urn:microsoft.com/office/officeart/2005/8/layout/radial6"/>
    <dgm:cxn modelId="{E2457E13-EC3D-4B5C-9F61-442BAC7BCDD5}" srcId="{E9DC449E-F4FE-4211-819A-14DBEB0062AA}" destId="{8106DEA2-180B-4CFE-8062-BFC55F50530D}" srcOrd="2" destOrd="0" parTransId="{174A03A8-1FB7-4622-9BF6-F3CEBF6355A2}" sibTransId="{346ABFA7-69BA-4582-B207-BB23BE8A6941}"/>
    <dgm:cxn modelId="{0220297C-7C97-4533-A8D0-F34782A00755}" type="presOf" srcId="{8106DEA2-180B-4CFE-8062-BFC55F50530D}" destId="{0508716B-440D-49E2-8DE9-79062E6E79B7}" srcOrd="0" destOrd="0" presId="urn:microsoft.com/office/officeart/2005/8/layout/radial6"/>
    <dgm:cxn modelId="{63E4AE24-5B88-4446-B329-964016648FC3}" type="presOf" srcId="{A9F4485B-8298-4C8E-8955-00C6FECD6338}" destId="{D2364114-0E2B-46A8-A8B2-7FE8D49CD750}" srcOrd="0" destOrd="0" presId="urn:microsoft.com/office/officeart/2005/8/layout/radial6"/>
    <dgm:cxn modelId="{7311123E-BE41-4C20-A6D3-716450BDE648}" type="presOf" srcId="{346ABFA7-69BA-4582-B207-BB23BE8A6941}" destId="{EC67F708-80E8-44DB-AF7B-39E603D0B37F}" srcOrd="0" destOrd="0" presId="urn:microsoft.com/office/officeart/2005/8/layout/radial6"/>
    <dgm:cxn modelId="{1AED1BA0-6898-4D04-B3B7-F4AAA11061B1}" srcId="{4164105D-1164-48E4-8910-882D4651B6B2}" destId="{E9DC449E-F4FE-4211-819A-14DBEB0062AA}" srcOrd="0" destOrd="0" parTransId="{63D0F486-EFED-4AC0-909C-DC87E93647EA}" sibTransId="{EA4FC6B6-3430-4AC9-97B3-A85CE915F4D0}"/>
    <dgm:cxn modelId="{3CE9A70B-27E1-4C73-95AF-3A34CE59009F}" type="presOf" srcId="{4164105D-1164-48E4-8910-882D4651B6B2}" destId="{53BD6543-3FB4-4325-B834-DE128D127E73}" srcOrd="0" destOrd="0" presId="urn:microsoft.com/office/officeart/2005/8/layout/radial6"/>
    <dgm:cxn modelId="{275878E7-107F-43D3-B12E-F2622F6D9A5E}" type="presOf" srcId="{E9DC449E-F4FE-4211-819A-14DBEB0062AA}" destId="{AB2A26C1-8029-494C-9ACF-229AB91052D9}" srcOrd="0" destOrd="0" presId="urn:microsoft.com/office/officeart/2005/8/layout/radial6"/>
    <dgm:cxn modelId="{651CA33B-053D-4E87-A3B2-3620AC3ED3F0}" type="presParOf" srcId="{53BD6543-3FB4-4325-B834-DE128D127E73}" destId="{AB2A26C1-8029-494C-9ACF-229AB91052D9}" srcOrd="0" destOrd="0" presId="urn:microsoft.com/office/officeart/2005/8/layout/radial6"/>
    <dgm:cxn modelId="{DBE3B4A6-2BC7-4308-810E-4DFB2B2E44A2}" type="presParOf" srcId="{53BD6543-3FB4-4325-B834-DE128D127E73}" destId="{F211ACC8-0478-4D25-9566-D92F033FD94D}" srcOrd="1" destOrd="0" presId="urn:microsoft.com/office/officeart/2005/8/layout/radial6"/>
    <dgm:cxn modelId="{CDDF2FA0-9183-4B2E-8681-49635D783A72}" type="presParOf" srcId="{53BD6543-3FB4-4325-B834-DE128D127E73}" destId="{D694B692-65F6-43FC-B180-B1878589C0B5}" srcOrd="2" destOrd="0" presId="urn:microsoft.com/office/officeart/2005/8/layout/radial6"/>
    <dgm:cxn modelId="{981C451E-513C-481E-857C-04C542158F60}" type="presParOf" srcId="{53BD6543-3FB4-4325-B834-DE128D127E73}" destId="{915E76C3-1559-49FC-8935-8EBB217DEAAC}" srcOrd="3" destOrd="0" presId="urn:microsoft.com/office/officeart/2005/8/layout/radial6"/>
    <dgm:cxn modelId="{320C7A9F-D838-4BC1-B671-03ADB25E480A}" type="presParOf" srcId="{53BD6543-3FB4-4325-B834-DE128D127E73}" destId="{D2364114-0E2B-46A8-A8B2-7FE8D49CD750}" srcOrd="4" destOrd="0" presId="urn:microsoft.com/office/officeart/2005/8/layout/radial6"/>
    <dgm:cxn modelId="{75FE4D9B-FAE6-44F8-9EB3-0F710B0CB44F}" type="presParOf" srcId="{53BD6543-3FB4-4325-B834-DE128D127E73}" destId="{BDA32483-447C-4AC7-9B7E-F39FF0F6A5D4}" srcOrd="5" destOrd="0" presId="urn:microsoft.com/office/officeart/2005/8/layout/radial6"/>
    <dgm:cxn modelId="{81E31454-D0B7-44EB-BD91-A3F90D3B5D53}" type="presParOf" srcId="{53BD6543-3FB4-4325-B834-DE128D127E73}" destId="{E7AC308B-2C9A-4CA8-A0F9-34F5BB3530C7}" srcOrd="6" destOrd="0" presId="urn:microsoft.com/office/officeart/2005/8/layout/radial6"/>
    <dgm:cxn modelId="{DC2879CE-9107-46C9-8903-069F3E7E46EA}" type="presParOf" srcId="{53BD6543-3FB4-4325-B834-DE128D127E73}" destId="{0508716B-440D-49E2-8DE9-79062E6E79B7}" srcOrd="7" destOrd="0" presId="urn:microsoft.com/office/officeart/2005/8/layout/radial6"/>
    <dgm:cxn modelId="{1D06A089-F0A8-4448-A552-CED098894D51}" type="presParOf" srcId="{53BD6543-3FB4-4325-B834-DE128D127E73}" destId="{B64CBFC0-77BE-4C53-A230-A0027A581891}" srcOrd="8" destOrd="0" presId="urn:microsoft.com/office/officeart/2005/8/layout/radial6"/>
    <dgm:cxn modelId="{B21B360F-F120-4D2F-80D5-25A14B976256}" type="presParOf" srcId="{53BD6543-3FB4-4325-B834-DE128D127E73}" destId="{EC67F708-80E8-44DB-AF7B-39E603D0B37F}" srcOrd="9" destOrd="0" presId="urn:microsoft.com/office/officeart/2005/8/layout/radial6"/>
    <dgm:cxn modelId="{EA8671B6-581C-4D0D-94EB-8FE582A275F2}" type="presParOf" srcId="{53BD6543-3FB4-4325-B834-DE128D127E73}" destId="{FFB25BAA-D6F0-4080-AF83-E6C6D009D920}" srcOrd="10" destOrd="0" presId="urn:microsoft.com/office/officeart/2005/8/layout/radial6"/>
    <dgm:cxn modelId="{70095435-374A-418B-BBE3-B601F18156EA}" type="presParOf" srcId="{53BD6543-3FB4-4325-B834-DE128D127E73}" destId="{C0EE7920-934B-49D8-ABEB-61DE2F84F80F}" srcOrd="11" destOrd="0" presId="urn:microsoft.com/office/officeart/2005/8/layout/radial6"/>
    <dgm:cxn modelId="{58A58701-3227-456F-844B-E1B878A5BBCB}" type="presParOf" srcId="{53BD6543-3FB4-4325-B834-DE128D127E73}" destId="{83D57DF3-B541-4AE0-93C4-AA41E88B7F8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3685772-63E4-479C-AB37-724D91D75549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377699C-6003-4693-8F45-34AB191918B9}">
      <dgm:prSet phldrT="[Texto]"/>
      <dgm:spPr/>
      <dgm:t>
        <a:bodyPr/>
        <a:lstStyle/>
        <a:p>
          <a:r>
            <a:rPr lang="es-ES" dirty="0" smtClean="0"/>
            <a:t>La calidad de las organizaciones del SP depende de:</a:t>
          </a:r>
          <a:endParaRPr lang="es-ES" dirty="0"/>
        </a:p>
      </dgm:t>
    </dgm:pt>
    <dgm:pt modelId="{DE2A29FE-D40D-4EAE-91A2-4FE1230D176E}" type="parTrans" cxnId="{52FCA78B-A6A6-4B6F-AAE5-88CA2E50A8E2}">
      <dgm:prSet/>
      <dgm:spPr/>
      <dgm:t>
        <a:bodyPr/>
        <a:lstStyle/>
        <a:p>
          <a:endParaRPr lang="es-ES"/>
        </a:p>
      </dgm:t>
    </dgm:pt>
    <dgm:pt modelId="{9A9FC8E8-D0C6-42F0-99E6-85F42376D101}" type="sibTrans" cxnId="{52FCA78B-A6A6-4B6F-AAE5-88CA2E50A8E2}">
      <dgm:prSet/>
      <dgm:spPr/>
      <dgm:t>
        <a:bodyPr/>
        <a:lstStyle/>
        <a:p>
          <a:endParaRPr lang="es-ES"/>
        </a:p>
      </dgm:t>
    </dgm:pt>
    <dgm:pt modelId="{21A8440D-BD6F-41FD-B7E8-51EC0D6741E9}">
      <dgm:prSet phldrT="[Texto]"/>
      <dgm:spPr/>
      <dgm:t>
        <a:bodyPr/>
        <a:lstStyle/>
        <a:p>
          <a:r>
            <a:rPr lang="es-ES" dirty="0" smtClean="0"/>
            <a:t>De la calidad de las demandas</a:t>
          </a:r>
          <a:endParaRPr lang="es-ES" dirty="0"/>
        </a:p>
      </dgm:t>
    </dgm:pt>
    <dgm:pt modelId="{19918F12-397D-41FA-A5E5-FF7B57183F9D}" type="parTrans" cxnId="{7D64AA2B-ACD5-4105-87F4-E3D7D296B0A0}">
      <dgm:prSet/>
      <dgm:spPr/>
      <dgm:t>
        <a:bodyPr/>
        <a:lstStyle/>
        <a:p>
          <a:endParaRPr lang="es-ES"/>
        </a:p>
      </dgm:t>
    </dgm:pt>
    <dgm:pt modelId="{69B9B67F-DF3A-4B94-A8AD-06B19E2471ED}" type="sibTrans" cxnId="{7D64AA2B-ACD5-4105-87F4-E3D7D296B0A0}">
      <dgm:prSet/>
      <dgm:spPr/>
      <dgm:t>
        <a:bodyPr/>
        <a:lstStyle/>
        <a:p>
          <a:endParaRPr lang="es-ES"/>
        </a:p>
      </dgm:t>
    </dgm:pt>
    <dgm:pt modelId="{900709AF-A9E4-44FC-8F65-F195B06F22D2}">
      <dgm:prSet phldrT="[Texto]"/>
      <dgm:spPr/>
      <dgm:t>
        <a:bodyPr/>
        <a:lstStyle/>
        <a:p>
          <a:r>
            <a:rPr lang="es-ES" dirty="0" smtClean="0"/>
            <a:t>De la importancia que se da al sistema público</a:t>
          </a:r>
          <a:endParaRPr lang="es-ES" dirty="0"/>
        </a:p>
      </dgm:t>
    </dgm:pt>
    <dgm:pt modelId="{E7F976C8-5EC3-44B8-80EC-9CD489F672EA}" type="parTrans" cxnId="{44468277-CF0A-4B78-B0C0-0AC42B42A5AC}">
      <dgm:prSet/>
      <dgm:spPr/>
      <dgm:t>
        <a:bodyPr/>
        <a:lstStyle/>
        <a:p>
          <a:endParaRPr lang="es-ES"/>
        </a:p>
      </dgm:t>
    </dgm:pt>
    <dgm:pt modelId="{D561AF4F-E06D-4C34-8C39-F10BCA232BB1}" type="sibTrans" cxnId="{44468277-CF0A-4B78-B0C0-0AC42B42A5AC}">
      <dgm:prSet/>
      <dgm:spPr/>
      <dgm:t>
        <a:bodyPr/>
        <a:lstStyle/>
        <a:p>
          <a:endParaRPr lang="es-ES"/>
        </a:p>
      </dgm:t>
    </dgm:pt>
    <dgm:pt modelId="{DF2B7BF2-318A-487C-8856-D735D0A76D84}">
      <dgm:prSet phldrT="[Texto]"/>
      <dgm:spPr/>
      <dgm:t>
        <a:bodyPr/>
        <a:lstStyle/>
        <a:p>
          <a:r>
            <a:rPr lang="es-ES" dirty="0" smtClean="0"/>
            <a:t>De la calidad del mismo sistema</a:t>
          </a:r>
          <a:endParaRPr lang="es-ES" dirty="0"/>
        </a:p>
      </dgm:t>
    </dgm:pt>
    <dgm:pt modelId="{4D6BF80E-838C-47B7-8DAA-981F84DBDA58}" type="parTrans" cxnId="{45B1CB74-AB89-4432-9F60-0C2D173E5035}">
      <dgm:prSet/>
      <dgm:spPr/>
      <dgm:t>
        <a:bodyPr/>
        <a:lstStyle/>
        <a:p>
          <a:endParaRPr lang="es-ES"/>
        </a:p>
      </dgm:t>
    </dgm:pt>
    <dgm:pt modelId="{8002B6CF-BFE6-4C14-B49A-192B0F270264}" type="sibTrans" cxnId="{45B1CB74-AB89-4432-9F60-0C2D173E5035}">
      <dgm:prSet/>
      <dgm:spPr/>
      <dgm:t>
        <a:bodyPr/>
        <a:lstStyle/>
        <a:p>
          <a:endParaRPr lang="es-ES"/>
        </a:p>
      </dgm:t>
    </dgm:pt>
    <dgm:pt modelId="{92F3714B-04E6-438F-8AF8-4BD4D770F62D}">
      <dgm:prSet phldrT="[Texto]"/>
      <dgm:spPr/>
      <dgm:t>
        <a:bodyPr/>
        <a:lstStyle/>
        <a:p>
          <a:r>
            <a:rPr lang="es-ES" dirty="0" smtClean="0"/>
            <a:t>DE LA CALIDAD DE LOS FUNCIONARIOS</a:t>
          </a:r>
          <a:endParaRPr lang="es-ES" dirty="0"/>
        </a:p>
      </dgm:t>
    </dgm:pt>
    <dgm:pt modelId="{68CFFDBF-ABB2-474F-929D-595DBC370C36}" type="parTrans" cxnId="{2402414E-4F5E-4A9A-B6E6-1BDB3A097D1F}">
      <dgm:prSet/>
      <dgm:spPr/>
      <dgm:t>
        <a:bodyPr/>
        <a:lstStyle/>
        <a:p>
          <a:endParaRPr lang="es-ES"/>
        </a:p>
      </dgm:t>
    </dgm:pt>
    <dgm:pt modelId="{EDCE4A3E-A5FA-412E-8807-FB036CE21724}" type="sibTrans" cxnId="{2402414E-4F5E-4A9A-B6E6-1BDB3A097D1F}">
      <dgm:prSet/>
      <dgm:spPr/>
      <dgm:t>
        <a:bodyPr/>
        <a:lstStyle/>
        <a:p>
          <a:endParaRPr lang="es-ES"/>
        </a:p>
      </dgm:t>
    </dgm:pt>
    <dgm:pt modelId="{698F95AA-10A7-49C2-8F32-3E457DFF095A}" type="pres">
      <dgm:prSet presAssocID="{63685772-63E4-479C-AB37-724D91D7554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4DBAE44-ECDE-4AE1-9C38-EA3AFE2CB9D2}" type="pres">
      <dgm:prSet presAssocID="{6377699C-6003-4693-8F45-34AB191918B9}" presName="centerShape" presStyleLbl="node0" presStyleIdx="0" presStyleCnt="1"/>
      <dgm:spPr/>
      <dgm:t>
        <a:bodyPr/>
        <a:lstStyle/>
        <a:p>
          <a:endParaRPr lang="es-ES"/>
        </a:p>
      </dgm:t>
    </dgm:pt>
    <dgm:pt modelId="{90813D01-920D-42EA-A9F9-D29CE0CF14C8}" type="pres">
      <dgm:prSet presAssocID="{21A8440D-BD6F-41FD-B7E8-51EC0D6741E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2417D3-D66A-44D7-B85E-02DF94D5CB4E}" type="pres">
      <dgm:prSet presAssocID="{21A8440D-BD6F-41FD-B7E8-51EC0D6741E9}" presName="dummy" presStyleCnt="0"/>
      <dgm:spPr/>
    </dgm:pt>
    <dgm:pt modelId="{31DF945E-9831-45BE-BF6B-5CA825EFDFF7}" type="pres">
      <dgm:prSet presAssocID="{69B9B67F-DF3A-4B94-A8AD-06B19E2471ED}" presName="sibTrans" presStyleLbl="sibTrans2D1" presStyleIdx="0" presStyleCnt="4"/>
      <dgm:spPr/>
      <dgm:t>
        <a:bodyPr/>
        <a:lstStyle/>
        <a:p>
          <a:endParaRPr lang="es-ES"/>
        </a:p>
      </dgm:t>
    </dgm:pt>
    <dgm:pt modelId="{E133DAE9-4113-45E5-A307-FF952076136B}" type="pres">
      <dgm:prSet presAssocID="{900709AF-A9E4-44FC-8F65-F195B06F22D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2BCCF9-23CF-4EF5-ACB0-A874EFAB0DAD}" type="pres">
      <dgm:prSet presAssocID="{900709AF-A9E4-44FC-8F65-F195B06F22D2}" presName="dummy" presStyleCnt="0"/>
      <dgm:spPr/>
    </dgm:pt>
    <dgm:pt modelId="{F7C3CCE7-3278-42D4-942C-2A7402917496}" type="pres">
      <dgm:prSet presAssocID="{D561AF4F-E06D-4C34-8C39-F10BCA232BB1}" presName="sibTrans" presStyleLbl="sibTrans2D1" presStyleIdx="1" presStyleCnt="4"/>
      <dgm:spPr/>
      <dgm:t>
        <a:bodyPr/>
        <a:lstStyle/>
        <a:p>
          <a:endParaRPr lang="es-ES"/>
        </a:p>
      </dgm:t>
    </dgm:pt>
    <dgm:pt modelId="{DD7DD507-2D95-4F4F-BA3E-E20DD1CB285B}" type="pres">
      <dgm:prSet presAssocID="{DF2B7BF2-318A-487C-8856-D735D0A76D8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DB7D18-FCBB-44B8-92A7-312ADA68EBF3}" type="pres">
      <dgm:prSet presAssocID="{DF2B7BF2-318A-487C-8856-D735D0A76D84}" presName="dummy" presStyleCnt="0"/>
      <dgm:spPr/>
    </dgm:pt>
    <dgm:pt modelId="{123AE8C0-0AB2-4D3B-827E-706AA7277C78}" type="pres">
      <dgm:prSet presAssocID="{8002B6CF-BFE6-4C14-B49A-192B0F270264}" presName="sibTrans" presStyleLbl="sibTrans2D1" presStyleIdx="2" presStyleCnt="4"/>
      <dgm:spPr/>
      <dgm:t>
        <a:bodyPr/>
        <a:lstStyle/>
        <a:p>
          <a:endParaRPr lang="es-ES"/>
        </a:p>
      </dgm:t>
    </dgm:pt>
    <dgm:pt modelId="{2FCFBE3C-B162-4DD9-B7E9-4BB11EB50D39}" type="pres">
      <dgm:prSet presAssocID="{92F3714B-04E6-438F-8AF8-4BD4D770F6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6CA2FE-FB6A-40F6-99E6-E4A7E37A60B5}" type="pres">
      <dgm:prSet presAssocID="{92F3714B-04E6-438F-8AF8-4BD4D770F62D}" presName="dummy" presStyleCnt="0"/>
      <dgm:spPr/>
    </dgm:pt>
    <dgm:pt modelId="{B065B36F-1D06-443C-A51D-15FC260E6982}" type="pres">
      <dgm:prSet presAssocID="{EDCE4A3E-A5FA-412E-8807-FB036CE21724}" presName="sibTrans" presStyleLbl="sibTrans2D1" presStyleIdx="3" presStyleCnt="4"/>
      <dgm:spPr/>
      <dgm:t>
        <a:bodyPr/>
        <a:lstStyle/>
        <a:p>
          <a:endParaRPr lang="es-ES"/>
        </a:p>
      </dgm:t>
    </dgm:pt>
  </dgm:ptLst>
  <dgm:cxnLst>
    <dgm:cxn modelId="{472D4D76-3732-4139-B9A3-453873C99D38}" type="presOf" srcId="{69B9B67F-DF3A-4B94-A8AD-06B19E2471ED}" destId="{31DF945E-9831-45BE-BF6B-5CA825EFDFF7}" srcOrd="0" destOrd="0" presId="urn:microsoft.com/office/officeart/2005/8/layout/radial6"/>
    <dgm:cxn modelId="{42A51360-7C11-435A-8688-54458DAB058B}" type="presOf" srcId="{21A8440D-BD6F-41FD-B7E8-51EC0D6741E9}" destId="{90813D01-920D-42EA-A9F9-D29CE0CF14C8}" srcOrd="0" destOrd="0" presId="urn:microsoft.com/office/officeart/2005/8/layout/radial6"/>
    <dgm:cxn modelId="{7D64AA2B-ACD5-4105-87F4-E3D7D296B0A0}" srcId="{6377699C-6003-4693-8F45-34AB191918B9}" destId="{21A8440D-BD6F-41FD-B7E8-51EC0D6741E9}" srcOrd="0" destOrd="0" parTransId="{19918F12-397D-41FA-A5E5-FF7B57183F9D}" sibTransId="{69B9B67F-DF3A-4B94-A8AD-06B19E2471ED}"/>
    <dgm:cxn modelId="{E0764ACC-EEA6-4E01-B3C6-F12E8518D07A}" type="presOf" srcId="{6377699C-6003-4693-8F45-34AB191918B9}" destId="{34DBAE44-ECDE-4AE1-9C38-EA3AFE2CB9D2}" srcOrd="0" destOrd="0" presId="urn:microsoft.com/office/officeart/2005/8/layout/radial6"/>
    <dgm:cxn modelId="{2BBD3262-F5EA-44E9-9E9F-99331FD81837}" type="presOf" srcId="{63685772-63E4-479C-AB37-724D91D75549}" destId="{698F95AA-10A7-49C2-8F32-3E457DFF095A}" srcOrd="0" destOrd="0" presId="urn:microsoft.com/office/officeart/2005/8/layout/radial6"/>
    <dgm:cxn modelId="{1789E230-2244-44C2-B2E5-8F1C4BBA248B}" type="presOf" srcId="{EDCE4A3E-A5FA-412E-8807-FB036CE21724}" destId="{B065B36F-1D06-443C-A51D-15FC260E6982}" srcOrd="0" destOrd="0" presId="urn:microsoft.com/office/officeart/2005/8/layout/radial6"/>
    <dgm:cxn modelId="{564768DC-7CC2-4BA3-8F06-7D7A67EB941F}" type="presOf" srcId="{D561AF4F-E06D-4C34-8C39-F10BCA232BB1}" destId="{F7C3CCE7-3278-42D4-942C-2A7402917496}" srcOrd="0" destOrd="0" presId="urn:microsoft.com/office/officeart/2005/8/layout/radial6"/>
    <dgm:cxn modelId="{33772E06-6A1E-4052-A276-D32458A5A0BE}" type="presOf" srcId="{900709AF-A9E4-44FC-8F65-F195B06F22D2}" destId="{E133DAE9-4113-45E5-A307-FF952076136B}" srcOrd="0" destOrd="0" presId="urn:microsoft.com/office/officeart/2005/8/layout/radial6"/>
    <dgm:cxn modelId="{0F3BEAC0-1F09-4C8E-82BE-533EF41ED6C3}" type="presOf" srcId="{92F3714B-04E6-438F-8AF8-4BD4D770F62D}" destId="{2FCFBE3C-B162-4DD9-B7E9-4BB11EB50D39}" srcOrd="0" destOrd="0" presId="urn:microsoft.com/office/officeart/2005/8/layout/radial6"/>
    <dgm:cxn modelId="{768768C8-1F2B-4B41-8826-A9E07D75D245}" type="presOf" srcId="{DF2B7BF2-318A-487C-8856-D735D0A76D84}" destId="{DD7DD507-2D95-4F4F-BA3E-E20DD1CB285B}" srcOrd="0" destOrd="0" presId="urn:microsoft.com/office/officeart/2005/8/layout/radial6"/>
    <dgm:cxn modelId="{C4E22A42-E710-4052-A240-A5403C14BEE6}" type="presOf" srcId="{8002B6CF-BFE6-4C14-B49A-192B0F270264}" destId="{123AE8C0-0AB2-4D3B-827E-706AA7277C78}" srcOrd="0" destOrd="0" presId="urn:microsoft.com/office/officeart/2005/8/layout/radial6"/>
    <dgm:cxn modelId="{2402414E-4F5E-4A9A-B6E6-1BDB3A097D1F}" srcId="{6377699C-6003-4693-8F45-34AB191918B9}" destId="{92F3714B-04E6-438F-8AF8-4BD4D770F62D}" srcOrd="3" destOrd="0" parTransId="{68CFFDBF-ABB2-474F-929D-595DBC370C36}" sibTransId="{EDCE4A3E-A5FA-412E-8807-FB036CE21724}"/>
    <dgm:cxn modelId="{52FCA78B-A6A6-4B6F-AAE5-88CA2E50A8E2}" srcId="{63685772-63E4-479C-AB37-724D91D75549}" destId="{6377699C-6003-4693-8F45-34AB191918B9}" srcOrd="0" destOrd="0" parTransId="{DE2A29FE-D40D-4EAE-91A2-4FE1230D176E}" sibTransId="{9A9FC8E8-D0C6-42F0-99E6-85F42376D101}"/>
    <dgm:cxn modelId="{44468277-CF0A-4B78-B0C0-0AC42B42A5AC}" srcId="{6377699C-6003-4693-8F45-34AB191918B9}" destId="{900709AF-A9E4-44FC-8F65-F195B06F22D2}" srcOrd="1" destOrd="0" parTransId="{E7F976C8-5EC3-44B8-80EC-9CD489F672EA}" sibTransId="{D561AF4F-E06D-4C34-8C39-F10BCA232BB1}"/>
    <dgm:cxn modelId="{45B1CB74-AB89-4432-9F60-0C2D173E5035}" srcId="{6377699C-6003-4693-8F45-34AB191918B9}" destId="{DF2B7BF2-318A-487C-8856-D735D0A76D84}" srcOrd="2" destOrd="0" parTransId="{4D6BF80E-838C-47B7-8DAA-981F84DBDA58}" sibTransId="{8002B6CF-BFE6-4C14-B49A-192B0F270264}"/>
    <dgm:cxn modelId="{C252AD56-FF3A-4710-8D90-E21156628056}" type="presParOf" srcId="{698F95AA-10A7-49C2-8F32-3E457DFF095A}" destId="{34DBAE44-ECDE-4AE1-9C38-EA3AFE2CB9D2}" srcOrd="0" destOrd="0" presId="urn:microsoft.com/office/officeart/2005/8/layout/radial6"/>
    <dgm:cxn modelId="{5829E7C9-C058-4BEE-AEC9-0880C6B68AF7}" type="presParOf" srcId="{698F95AA-10A7-49C2-8F32-3E457DFF095A}" destId="{90813D01-920D-42EA-A9F9-D29CE0CF14C8}" srcOrd="1" destOrd="0" presId="urn:microsoft.com/office/officeart/2005/8/layout/radial6"/>
    <dgm:cxn modelId="{32505239-12D7-49C7-88B9-95FF1E77209A}" type="presParOf" srcId="{698F95AA-10A7-49C2-8F32-3E457DFF095A}" destId="{4D2417D3-D66A-44D7-B85E-02DF94D5CB4E}" srcOrd="2" destOrd="0" presId="urn:microsoft.com/office/officeart/2005/8/layout/radial6"/>
    <dgm:cxn modelId="{1A9544FE-22EA-4410-9D73-D1B14659528E}" type="presParOf" srcId="{698F95AA-10A7-49C2-8F32-3E457DFF095A}" destId="{31DF945E-9831-45BE-BF6B-5CA825EFDFF7}" srcOrd="3" destOrd="0" presId="urn:microsoft.com/office/officeart/2005/8/layout/radial6"/>
    <dgm:cxn modelId="{FC3B83F1-232A-4373-97FA-E5E8AFAA7457}" type="presParOf" srcId="{698F95AA-10A7-49C2-8F32-3E457DFF095A}" destId="{E133DAE9-4113-45E5-A307-FF952076136B}" srcOrd="4" destOrd="0" presId="urn:microsoft.com/office/officeart/2005/8/layout/radial6"/>
    <dgm:cxn modelId="{40E0FCC2-8743-47C5-9822-1DC7862A9B70}" type="presParOf" srcId="{698F95AA-10A7-49C2-8F32-3E457DFF095A}" destId="{F32BCCF9-23CF-4EF5-ACB0-A874EFAB0DAD}" srcOrd="5" destOrd="0" presId="urn:microsoft.com/office/officeart/2005/8/layout/radial6"/>
    <dgm:cxn modelId="{C0FD9284-D652-4292-89B6-0A08E67AE78F}" type="presParOf" srcId="{698F95AA-10A7-49C2-8F32-3E457DFF095A}" destId="{F7C3CCE7-3278-42D4-942C-2A7402917496}" srcOrd="6" destOrd="0" presId="urn:microsoft.com/office/officeart/2005/8/layout/radial6"/>
    <dgm:cxn modelId="{5D9F304B-B51F-47A2-B809-12281ADA16DF}" type="presParOf" srcId="{698F95AA-10A7-49C2-8F32-3E457DFF095A}" destId="{DD7DD507-2D95-4F4F-BA3E-E20DD1CB285B}" srcOrd="7" destOrd="0" presId="urn:microsoft.com/office/officeart/2005/8/layout/radial6"/>
    <dgm:cxn modelId="{1A70D172-6688-4743-A6B0-3D44C724FE8F}" type="presParOf" srcId="{698F95AA-10A7-49C2-8F32-3E457DFF095A}" destId="{7BDB7D18-FCBB-44B8-92A7-312ADA68EBF3}" srcOrd="8" destOrd="0" presId="urn:microsoft.com/office/officeart/2005/8/layout/radial6"/>
    <dgm:cxn modelId="{322F595A-89EA-41FE-8528-D514671A0749}" type="presParOf" srcId="{698F95AA-10A7-49C2-8F32-3E457DFF095A}" destId="{123AE8C0-0AB2-4D3B-827E-706AA7277C78}" srcOrd="9" destOrd="0" presId="urn:microsoft.com/office/officeart/2005/8/layout/radial6"/>
    <dgm:cxn modelId="{0A93EE5E-9D1B-4C15-A755-C23D749C55D6}" type="presParOf" srcId="{698F95AA-10A7-49C2-8F32-3E457DFF095A}" destId="{2FCFBE3C-B162-4DD9-B7E9-4BB11EB50D39}" srcOrd="10" destOrd="0" presId="urn:microsoft.com/office/officeart/2005/8/layout/radial6"/>
    <dgm:cxn modelId="{A36D7C98-7EA8-4115-959F-DD92B1132C04}" type="presParOf" srcId="{698F95AA-10A7-49C2-8F32-3E457DFF095A}" destId="{726CA2FE-FB6A-40F6-99E6-E4A7E37A60B5}" srcOrd="11" destOrd="0" presId="urn:microsoft.com/office/officeart/2005/8/layout/radial6"/>
    <dgm:cxn modelId="{30C9E542-20AD-4803-A020-A05F6E43CB10}" type="presParOf" srcId="{698F95AA-10A7-49C2-8F32-3E457DFF095A}" destId="{B065B36F-1D06-443C-A51D-15FC260E698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C20C15-465A-4456-A9D4-7975D67817E0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17F1577-4DDB-4F51-A947-BCF92BD51E06}">
      <dgm:prSet phldrT="[Text]" custT="1"/>
      <dgm:spPr/>
      <dgm:t>
        <a:bodyPr/>
        <a:lstStyle/>
        <a:p>
          <a:r>
            <a:rPr lang="es-ES" sz="2400" b="1" dirty="0" smtClean="0"/>
            <a:t>Innovación y el conocimiento</a:t>
          </a:r>
          <a:endParaRPr lang="es-ES" sz="2400" b="1" dirty="0"/>
        </a:p>
      </dgm:t>
    </dgm:pt>
    <dgm:pt modelId="{247EA050-8B58-4B47-9F52-8A01A48D77A9}" type="parTrans" cxnId="{D977F259-EB76-4DAE-828C-C5A706C1B2DC}">
      <dgm:prSet/>
      <dgm:spPr/>
      <dgm:t>
        <a:bodyPr/>
        <a:lstStyle/>
        <a:p>
          <a:endParaRPr lang="es-ES"/>
        </a:p>
      </dgm:t>
    </dgm:pt>
    <dgm:pt modelId="{D583C0D7-9263-41D9-A2CF-908A928D2381}" type="sibTrans" cxnId="{D977F259-EB76-4DAE-828C-C5A706C1B2DC}">
      <dgm:prSet/>
      <dgm:spPr/>
      <dgm:t>
        <a:bodyPr/>
        <a:lstStyle/>
        <a:p>
          <a:endParaRPr lang="es-ES"/>
        </a:p>
      </dgm:t>
    </dgm:pt>
    <dgm:pt modelId="{161726B5-6C32-41E7-97AB-FBD5270765AA}">
      <dgm:prSet phldrT="[Text]"/>
      <dgm:spPr/>
      <dgm:t>
        <a:bodyPr/>
        <a:lstStyle/>
        <a:p>
          <a:r>
            <a:rPr lang="es-ES" dirty="0" smtClean="0"/>
            <a:t>Juega un papel esencial en la Infraestructura de cualquier forma de organización o actividad humana</a:t>
          </a:r>
          <a:endParaRPr lang="es-ES" dirty="0"/>
        </a:p>
      </dgm:t>
    </dgm:pt>
    <dgm:pt modelId="{4FC6615A-0E17-44D5-844C-64BDA289E0D7}" type="parTrans" cxnId="{AB22C82F-63CF-474B-A8D8-00217E6B4EA7}">
      <dgm:prSet/>
      <dgm:spPr/>
      <dgm:t>
        <a:bodyPr/>
        <a:lstStyle/>
        <a:p>
          <a:endParaRPr lang="es-ES"/>
        </a:p>
      </dgm:t>
    </dgm:pt>
    <dgm:pt modelId="{743344B5-98B5-4BFD-B6E1-3B2BAA32D9E0}" type="sibTrans" cxnId="{AB22C82F-63CF-474B-A8D8-00217E6B4EA7}">
      <dgm:prSet/>
      <dgm:spPr/>
      <dgm:t>
        <a:bodyPr/>
        <a:lstStyle/>
        <a:p>
          <a:endParaRPr lang="es-ES"/>
        </a:p>
      </dgm:t>
    </dgm:pt>
    <dgm:pt modelId="{8BAD0F2D-62E3-4CB3-A0B2-6288E4A334C6}">
      <dgm:prSet phldrT="[Text]"/>
      <dgm:spPr/>
      <dgm:t>
        <a:bodyPr/>
        <a:lstStyle/>
        <a:p>
          <a:r>
            <a:rPr lang="es-ES" dirty="0" smtClean="0"/>
            <a:t>Fuentes principales de riqueza, poder y calidad de vida de nuestras sociedades</a:t>
          </a:r>
          <a:endParaRPr lang="es-ES" dirty="0"/>
        </a:p>
      </dgm:t>
    </dgm:pt>
    <dgm:pt modelId="{4C4D5673-FF16-4492-AF71-66E9CA224A49}" type="parTrans" cxnId="{FF3D23E5-0222-4DB6-8C01-62D543A76089}">
      <dgm:prSet/>
      <dgm:spPr/>
      <dgm:t>
        <a:bodyPr/>
        <a:lstStyle/>
        <a:p>
          <a:endParaRPr lang="es-ES"/>
        </a:p>
      </dgm:t>
    </dgm:pt>
    <dgm:pt modelId="{AC12DB60-5F67-46AA-A707-3099B063F7C7}" type="sibTrans" cxnId="{FF3D23E5-0222-4DB6-8C01-62D543A76089}">
      <dgm:prSet/>
      <dgm:spPr/>
      <dgm:t>
        <a:bodyPr/>
        <a:lstStyle/>
        <a:p>
          <a:endParaRPr lang="es-ES"/>
        </a:p>
      </dgm:t>
    </dgm:pt>
    <dgm:pt modelId="{B0860A1A-F3D2-4537-A376-30EEDE08A81B}">
      <dgm:prSet phldrT="[Text]" custT="1"/>
      <dgm:spPr/>
      <dgm:t>
        <a:bodyPr/>
        <a:lstStyle/>
        <a:p>
          <a:r>
            <a:rPr lang="es-ES" sz="1500" dirty="0" smtClean="0"/>
            <a:t>El </a:t>
          </a:r>
          <a:r>
            <a:rPr lang="es-ES" sz="1600" b="1" dirty="0" smtClean="0"/>
            <a:t>sector público </a:t>
          </a:r>
          <a:r>
            <a:rPr lang="es-ES" sz="1500" dirty="0" smtClean="0"/>
            <a:t>es, al ser la principal organización generadora de innovación y conocimiento, es el actor central del conocimiento científico y de la innovación de la sociedad</a:t>
          </a:r>
          <a:endParaRPr lang="es-ES" sz="1500" dirty="0"/>
        </a:p>
      </dgm:t>
    </dgm:pt>
    <dgm:pt modelId="{1048055C-71A1-4FAD-B4EC-F39AA7CDDC87}" type="parTrans" cxnId="{9B75F353-DD69-4AFA-A3EB-BC0397B85321}">
      <dgm:prSet/>
      <dgm:spPr/>
      <dgm:t>
        <a:bodyPr/>
        <a:lstStyle/>
        <a:p>
          <a:endParaRPr lang="es-ES"/>
        </a:p>
      </dgm:t>
    </dgm:pt>
    <dgm:pt modelId="{2CA865FE-7097-4A9C-A1E8-1E3D0512C418}" type="sibTrans" cxnId="{9B75F353-DD69-4AFA-A3EB-BC0397B85321}">
      <dgm:prSet/>
      <dgm:spPr/>
      <dgm:t>
        <a:bodyPr/>
        <a:lstStyle/>
        <a:p>
          <a:endParaRPr lang="es-ES"/>
        </a:p>
      </dgm:t>
    </dgm:pt>
    <dgm:pt modelId="{06A13E4F-DBCE-402A-9736-53878D6DD527}">
      <dgm:prSet phldrT="[Text]" custT="1"/>
      <dgm:spPr/>
      <dgm:t>
        <a:bodyPr/>
        <a:lstStyle/>
        <a:p>
          <a:pPr algn="ctr"/>
          <a:endParaRPr lang="es-ES" sz="1000" b="1" dirty="0" smtClean="0"/>
        </a:p>
        <a:p>
          <a:pPr algn="ctr"/>
          <a:endParaRPr lang="es-ES" sz="1050" b="1" dirty="0" smtClean="0"/>
        </a:p>
        <a:p>
          <a:pPr algn="ctr"/>
          <a:r>
            <a:rPr lang="es-ES" sz="1200" b="1" dirty="0" smtClean="0"/>
            <a:t>La organización del sector público </a:t>
          </a:r>
          <a:r>
            <a:rPr lang="es-ES" sz="1200" dirty="0" smtClean="0"/>
            <a:t>es clave como factor de desarrollo e innovación, </a:t>
          </a:r>
          <a:r>
            <a:rPr lang="es-ES" sz="1200" b="1" dirty="0" smtClean="0"/>
            <a:t>como factor de crecimiento económico</a:t>
          </a:r>
          <a:r>
            <a:rPr lang="es-ES" sz="1200" dirty="0" smtClean="0"/>
            <a:t>, como factor de </a:t>
          </a:r>
          <a:r>
            <a:rPr lang="es-ES" sz="1200" b="1" dirty="0" smtClean="0"/>
            <a:t>formación</a:t>
          </a:r>
          <a:r>
            <a:rPr lang="es-ES" sz="1200" dirty="0" smtClean="0"/>
            <a:t> de los profesionales, de los trabajadores, que son la clave de la economía de la información, clave en la movilidad social y en la </a:t>
          </a:r>
          <a:r>
            <a:rPr lang="es-ES" sz="1200" b="1" dirty="0" smtClean="0"/>
            <a:t>igualdad de oportunidades</a:t>
          </a:r>
          <a:r>
            <a:rPr lang="es-ES" sz="1200" dirty="0" smtClean="0"/>
            <a:t>.</a:t>
          </a:r>
          <a:endParaRPr lang="es-ES" sz="1200" dirty="0"/>
        </a:p>
      </dgm:t>
    </dgm:pt>
    <dgm:pt modelId="{B65D2D6D-07B6-4256-9421-A1AA5EE80DA6}" type="parTrans" cxnId="{C24B62F5-7450-4999-AF96-9A39D0350993}">
      <dgm:prSet/>
      <dgm:spPr/>
      <dgm:t>
        <a:bodyPr/>
        <a:lstStyle/>
        <a:p>
          <a:endParaRPr lang="es-ES"/>
        </a:p>
      </dgm:t>
    </dgm:pt>
    <dgm:pt modelId="{B015C603-D910-423F-9B33-473A7923DC83}" type="sibTrans" cxnId="{C24B62F5-7450-4999-AF96-9A39D0350993}">
      <dgm:prSet/>
      <dgm:spPr/>
      <dgm:t>
        <a:bodyPr/>
        <a:lstStyle/>
        <a:p>
          <a:endParaRPr lang="es-ES"/>
        </a:p>
      </dgm:t>
    </dgm:pt>
    <dgm:pt modelId="{C5E6992C-0FB9-4BC0-973B-2471E19C6268}" type="pres">
      <dgm:prSet presAssocID="{2BC20C15-465A-4456-A9D4-7975D67817E0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es-ES"/>
        </a:p>
      </dgm:t>
    </dgm:pt>
    <dgm:pt modelId="{83D4F0F0-674A-4349-9AF3-390FFF121A64}" type="pres">
      <dgm:prSet presAssocID="{2BC20C15-465A-4456-A9D4-7975D67817E0}" presName="arrowNode" presStyleLbl="node1" presStyleIdx="0" presStyleCnt="1" custLinFactNeighborX="-73" custLinFactNeighborY="-3710"/>
      <dgm:spPr/>
    </dgm:pt>
    <dgm:pt modelId="{679CBCC7-ED29-4387-A2B0-F9579006DE6D}" type="pres">
      <dgm:prSet presAssocID="{417F1577-4DDB-4F51-A947-BCF92BD51E06}" presName="txNode1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2CB95E2-8E4F-49D6-8D41-C60F73F2FB3B}" type="pres">
      <dgm:prSet presAssocID="{161726B5-6C32-41E7-97AB-FBD5270765AA}" presName="txNode2" presStyleLbl="revTx" presStyleIdx="1" presStyleCnt="5" custScaleX="106894" custScaleY="133964" custLinFactNeighborX="15256" custLinFactNeighborY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6FF5ECE-341F-4BEA-862B-3EAC890AB16F}" type="pres">
      <dgm:prSet presAssocID="{743344B5-98B5-4BFD-B6E1-3B2BAA32D9E0}" presName="dotNode2" presStyleCnt="0"/>
      <dgm:spPr/>
    </dgm:pt>
    <dgm:pt modelId="{5C8752D9-94B9-4F21-801D-F8BFCF6447B5}" type="pres">
      <dgm:prSet presAssocID="{743344B5-98B5-4BFD-B6E1-3B2BAA32D9E0}" presName="dotRepeatNode" presStyleLbl="fgShp" presStyleIdx="0" presStyleCnt="3"/>
      <dgm:spPr/>
      <dgm:t>
        <a:bodyPr/>
        <a:lstStyle/>
        <a:p>
          <a:endParaRPr lang="es-ES"/>
        </a:p>
      </dgm:t>
    </dgm:pt>
    <dgm:pt modelId="{C5AFDC26-1F4F-45AF-B205-AEF6F7EB43C3}" type="pres">
      <dgm:prSet presAssocID="{8BAD0F2D-62E3-4CB3-A0B2-6288E4A334C6}" presName="txNode3" presStyleLbl="revTx" presStyleIdx="2" presStyleCnt="5" custScaleX="152385" custScaleY="105476" custLinFactNeighborX="-21370" custLinFactNeighborY="479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1A2664-2CBA-45B0-A38A-6CEEDBA20871}" type="pres">
      <dgm:prSet presAssocID="{AC12DB60-5F67-46AA-A707-3099B063F7C7}" presName="dotNode3" presStyleCnt="0"/>
      <dgm:spPr/>
    </dgm:pt>
    <dgm:pt modelId="{6D45BAAE-981A-4019-9860-1E29576E0644}" type="pres">
      <dgm:prSet presAssocID="{AC12DB60-5F67-46AA-A707-3099B063F7C7}" presName="dotRepeatNode" presStyleLbl="fgShp" presStyleIdx="1" presStyleCnt="3"/>
      <dgm:spPr/>
      <dgm:t>
        <a:bodyPr/>
        <a:lstStyle/>
        <a:p>
          <a:endParaRPr lang="es-ES"/>
        </a:p>
      </dgm:t>
    </dgm:pt>
    <dgm:pt modelId="{00998C5B-E7E1-444B-B269-F4AA52E21932}" type="pres">
      <dgm:prSet presAssocID="{B0860A1A-F3D2-4537-A376-30EEDE08A81B}" presName="txNode4" presStyleLbl="revTx" presStyleIdx="3" presStyleCnt="5" custScaleX="171709" custScaleY="162151" custLinFactNeighborX="42180" custLinFactNeighborY="-994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1720EA-79E2-47F6-B73D-2892176B1EF6}" type="pres">
      <dgm:prSet presAssocID="{2CA865FE-7097-4A9C-A1E8-1E3D0512C418}" presName="dotNode4" presStyleCnt="0"/>
      <dgm:spPr/>
    </dgm:pt>
    <dgm:pt modelId="{C2337CE4-D054-4398-A7A1-C643A0CAF892}" type="pres">
      <dgm:prSet presAssocID="{2CA865FE-7097-4A9C-A1E8-1E3D0512C418}" presName="dotRepeatNode" presStyleLbl="fgShp" presStyleIdx="2" presStyleCnt="3"/>
      <dgm:spPr/>
      <dgm:t>
        <a:bodyPr/>
        <a:lstStyle/>
        <a:p>
          <a:endParaRPr lang="es-ES"/>
        </a:p>
      </dgm:t>
    </dgm:pt>
    <dgm:pt modelId="{BEE1EDC1-42C2-4B87-A1D9-238A91C4AFB9}" type="pres">
      <dgm:prSet presAssocID="{06A13E4F-DBCE-402A-9736-53878D6DD527}" presName="txNode5" presStyleLbl="revTx" presStyleIdx="4" presStyleCnt="5" custScaleX="179195" custScaleY="17849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B75F353-DD69-4AFA-A3EB-BC0397B85321}" srcId="{2BC20C15-465A-4456-A9D4-7975D67817E0}" destId="{B0860A1A-F3D2-4537-A376-30EEDE08A81B}" srcOrd="3" destOrd="0" parTransId="{1048055C-71A1-4FAD-B4EC-F39AA7CDDC87}" sibTransId="{2CA865FE-7097-4A9C-A1E8-1E3D0512C418}"/>
    <dgm:cxn modelId="{1E0F5920-26DA-46F6-8EEF-0C74965DAEA6}" type="presOf" srcId="{AC12DB60-5F67-46AA-A707-3099B063F7C7}" destId="{6D45BAAE-981A-4019-9860-1E29576E0644}" srcOrd="0" destOrd="0" presId="urn:microsoft.com/office/officeart/2009/3/layout/DescendingProcess"/>
    <dgm:cxn modelId="{AB22C82F-63CF-474B-A8D8-00217E6B4EA7}" srcId="{2BC20C15-465A-4456-A9D4-7975D67817E0}" destId="{161726B5-6C32-41E7-97AB-FBD5270765AA}" srcOrd="1" destOrd="0" parTransId="{4FC6615A-0E17-44D5-844C-64BDA289E0D7}" sibTransId="{743344B5-98B5-4BFD-B6E1-3B2BAA32D9E0}"/>
    <dgm:cxn modelId="{773FB6EB-B392-4530-93D5-486AA7EEFA8C}" type="presOf" srcId="{B0860A1A-F3D2-4537-A376-30EEDE08A81B}" destId="{00998C5B-E7E1-444B-B269-F4AA52E21932}" srcOrd="0" destOrd="0" presId="urn:microsoft.com/office/officeart/2009/3/layout/DescendingProcess"/>
    <dgm:cxn modelId="{A78E7621-7A5B-49EB-ACB8-EF195E64FFC8}" type="presOf" srcId="{417F1577-4DDB-4F51-A947-BCF92BD51E06}" destId="{679CBCC7-ED29-4387-A2B0-F9579006DE6D}" srcOrd="0" destOrd="0" presId="urn:microsoft.com/office/officeart/2009/3/layout/DescendingProcess"/>
    <dgm:cxn modelId="{A16F458A-8557-4930-9381-A69F213BD197}" type="presOf" srcId="{743344B5-98B5-4BFD-B6E1-3B2BAA32D9E0}" destId="{5C8752D9-94B9-4F21-801D-F8BFCF6447B5}" srcOrd="0" destOrd="0" presId="urn:microsoft.com/office/officeart/2009/3/layout/DescendingProcess"/>
    <dgm:cxn modelId="{C24B62F5-7450-4999-AF96-9A39D0350993}" srcId="{2BC20C15-465A-4456-A9D4-7975D67817E0}" destId="{06A13E4F-DBCE-402A-9736-53878D6DD527}" srcOrd="4" destOrd="0" parTransId="{B65D2D6D-07B6-4256-9421-A1AA5EE80DA6}" sibTransId="{B015C603-D910-423F-9B33-473A7923DC83}"/>
    <dgm:cxn modelId="{AD0464FC-8C80-4A8F-BED2-CEC2A6AA03A9}" type="presOf" srcId="{06A13E4F-DBCE-402A-9736-53878D6DD527}" destId="{BEE1EDC1-42C2-4B87-A1D9-238A91C4AFB9}" srcOrd="0" destOrd="0" presId="urn:microsoft.com/office/officeart/2009/3/layout/DescendingProcess"/>
    <dgm:cxn modelId="{CEB8369D-8440-4C38-BDBC-438A37ACDFF7}" type="presOf" srcId="{2BC20C15-465A-4456-A9D4-7975D67817E0}" destId="{C5E6992C-0FB9-4BC0-973B-2471E19C6268}" srcOrd="0" destOrd="0" presId="urn:microsoft.com/office/officeart/2009/3/layout/DescendingProcess"/>
    <dgm:cxn modelId="{FF3D23E5-0222-4DB6-8C01-62D543A76089}" srcId="{2BC20C15-465A-4456-A9D4-7975D67817E0}" destId="{8BAD0F2D-62E3-4CB3-A0B2-6288E4A334C6}" srcOrd="2" destOrd="0" parTransId="{4C4D5673-FF16-4492-AF71-66E9CA224A49}" sibTransId="{AC12DB60-5F67-46AA-A707-3099B063F7C7}"/>
    <dgm:cxn modelId="{1CF02F9D-B4A6-42B8-87E5-B1FE53419688}" type="presOf" srcId="{2CA865FE-7097-4A9C-A1E8-1E3D0512C418}" destId="{C2337CE4-D054-4398-A7A1-C643A0CAF892}" srcOrd="0" destOrd="0" presId="urn:microsoft.com/office/officeart/2009/3/layout/DescendingProcess"/>
    <dgm:cxn modelId="{D977F259-EB76-4DAE-828C-C5A706C1B2DC}" srcId="{2BC20C15-465A-4456-A9D4-7975D67817E0}" destId="{417F1577-4DDB-4F51-A947-BCF92BD51E06}" srcOrd="0" destOrd="0" parTransId="{247EA050-8B58-4B47-9F52-8A01A48D77A9}" sibTransId="{D583C0D7-9263-41D9-A2CF-908A928D2381}"/>
    <dgm:cxn modelId="{EFC2C2D1-6A3E-4B2F-BFDB-070C5D5CA448}" type="presOf" srcId="{8BAD0F2D-62E3-4CB3-A0B2-6288E4A334C6}" destId="{C5AFDC26-1F4F-45AF-B205-AEF6F7EB43C3}" srcOrd="0" destOrd="0" presId="urn:microsoft.com/office/officeart/2009/3/layout/DescendingProcess"/>
    <dgm:cxn modelId="{D945FADD-D5D2-4A1B-AADF-6AFEF5FCED09}" type="presOf" srcId="{161726B5-6C32-41E7-97AB-FBD5270765AA}" destId="{E2CB95E2-8E4F-49D6-8D41-C60F73F2FB3B}" srcOrd="0" destOrd="0" presId="urn:microsoft.com/office/officeart/2009/3/layout/DescendingProcess"/>
    <dgm:cxn modelId="{F4E3426D-E283-4BD2-A695-9935B406E026}" type="presParOf" srcId="{C5E6992C-0FB9-4BC0-973B-2471E19C6268}" destId="{83D4F0F0-674A-4349-9AF3-390FFF121A64}" srcOrd="0" destOrd="0" presId="urn:microsoft.com/office/officeart/2009/3/layout/DescendingProcess"/>
    <dgm:cxn modelId="{0E2B1500-236E-4CB0-A7A3-EA974BE08042}" type="presParOf" srcId="{C5E6992C-0FB9-4BC0-973B-2471E19C6268}" destId="{679CBCC7-ED29-4387-A2B0-F9579006DE6D}" srcOrd="1" destOrd="0" presId="urn:microsoft.com/office/officeart/2009/3/layout/DescendingProcess"/>
    <dgm:cxn modelId="{5EDCD4E2-94D1-4D29-8B93-62BCA826FBD6}" type="presParOf" srcId="{C5E6992C-0FB9-4BC0-973B-2471E19C6268}" destId="{E2CB95E2-8E4F-49D6-8D41-C60F73F2FB3B}" srcOrd="2" destOrd="0" presId="urn:microsoft.com/office/officeart/2009/3/layout/DescendingProcess"/>
    <dgm:cxn modelId="{0E5AA90C-857A-4B09-8D3D-E5117CC28A51}" type="presParOf" srcId="{C5E6992C-0FB9-4BC0-973B-2471E19C6268}" destId="{E6FF5ECE-341F-4BEA-862B-3EAC890AB16F}" srcOrd="3" destOrd="0" presId="urn:microsoft.com/office/officeart/2009/3/layout/DescendingProcess"/>
    <dgm:cxn modelId="{7B929CFB-917D-47BF-A661-D4A609762DF8}" type="presParOf" srcId="{E6FF5ECE-341F-4BEA-862B-3EAC890AB16F}" destId="{5C8752D9-94B9-4F21-801D-F8BFCF6447B5}" srcOrd="0" destOrd="0" presId="urn:microsoft.com/office/officeart/2009/3/layout/DescendingProcess"/>
    <dgm:cxn modelId="{F8F657C5-D815-467E-8A49-B1EF26FFAE8C}" type="presParOf" srcId="{C5E6992C-0FB9-4BC0-973B-2471E19C6268}" destId="{C5AFDC26-1F4F-45AF-B205-AEF6F7EB43C3}" srcOrd="4" destOrd="0" presId="urn:microsoft.com/office/officeart/2009/3/layout/DescendingProcess"/>
    <dgm:cxn modelId="{C5F5BC87-3A48-4B37-8C64-333225E27B4C}" type="presParOf" srcId="{C5E6992C-0FB9-4BC0-973B-2471E19C6268}" destId="{BD1A2664-2CBA-45B0-A38A-6CEEDBA20871}" srcOrd="5" destOrd="0" presId="urn:microsoft.com/office/officeart/2009/3/layout/DescendingProcess"/>
    <dgm:cxn modelId="{6FC21B9B-1DE0-4997-A30B-541D6FEE428B}" type="presParOf" srcId="{BD1A2664-2CBA-45B0-A38A-6CEEDBA20871}" destId="{6D45BAAE-981A-4019-9860-1E29576E0644}" srcOrd="0" destOrd="0" presId="urn:microsoft.com/office/officeart/2009/3/layout/DescendingProcess"/>
    <dgm:cxn modelId="{C0B4A0E7-DC1E-45CA-ABCF-5A5CE1C94D52}" type="presParOf" srcId="{C5E6992C-0FB9-4BC0-973B-2471E19C6268}" destId="{00998C5B-E7E1-444B-B269-F4AA52E21932}" srcOrd="6" destOrd="0" presId="urn:microsoft.com/office/officeart/2009/3/layout/DescendingProcess"/>
    <dgm:cxn modelId="{0B338035-058B-4C70-BC71-64BB15C1FB2D}" type="presParOf" srcId="{C5E6992C-0FB9-4BC0-973B-2471E19C6268}" destId="{A71720EA-79E2-47F6-B73D-2892176B1EF6}" srcOrd="7" destOrd="0" presId="urn:microsoft.com/office/officeart/2009/3/layout/DescendingProcess"/>
    <dgm:cxn modelId="{4AFF3C14-9C6B-4131-9EF6-03DEA9D6F0EC}" type="presParOf" srcId="{A71720EA-79E2-47F6-B73D-2892176B1EF6}" destId="{C2337CE4-D054-4398-A7A1-C643A0CAF892}" srcOrd="0" destOrd="0" presId="urn:microsoft.com/office/officeart/2009/3/layout/DescendingProcess"/>
    <dgm:cxn modelId="{5ABA6E35-5D08-49EA-AC1F-3552C868B299}" type="presParOf" srcId="{C5E6992C-0FB9-4BC0-973B-2471E19C6268}" destId="{BEE1EDC1-42C2-4B87-A1D9-238A91C4AFB9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586B5D-CB49-4A55-A35C-B289A727590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B0D6447-2073-4E00-867B-7172244B31C6}">
      <dgm:prSet phldrT="[Text]"/>
      <dgm:spPr/>
      <dgm:t>
        <a:bodyPr/>
        <a:lstStyle/>
        <a:p>
          <a:r>
            <a:rPr lang="es-ES" dirty="0" smtClean="0"/>
            <a:t>Fuerza productiva y de crecimiento económico</a:t>
          </a:r>
          <a:endParaRPr lang="es-ES" dirty="0"/>
        </a:p>
      </dgm:t>
    </dgm:pt>
    <dgm:pt modelId="{A8AC8C99-6648-4AFE-BBAC-FE3316C5CE0B}" type="parTrans" cxnId="{B2F5248E-BFD7-4AE0-87DD-7D7BABF76C4E}">
      <dgm:prSet/>
      <dgm:spPr/>
      <dgm:t>
        <a:bodyPr/>
        <a:lstStyle/>
        <a:p>
          <a:endParaRPr lang="es-ES"/>
        </a:p>
      </dgm:t>
    </dgm:pt>
    <dgm:pt modelId="{7AF6ED46-E4CC-417B-AC56-40C0C432B885}" type="sibTrans" cxnId="{B2F5248E-BFD7-4AE0-87DD-7D7BABF76C4E}">
      <dgm:prSet/>
      <dgm:spPr/>
      <dgm:t>
        <a:bodyPr/>
        <a:lstStyle/>
        <a:p>
          <a:endParaRPr lang="es-ES"/>
        </a:p>
      </dgm:t>
    </dgm:pt>
    <dgm:pt modelId="{BB46D353-F069-4BF7-81B4-CDCC7B2BD8D4}">
      <dgm:prSet phldrT="[Text]"/>
      <dgm:spPr/>
      <dgm:t>
        <a:bodyPr/>
        <a:lstStyle/>
        <a:p>
          <a:r>
            <a:rPr lang="es-ES" dirty="0" smtClean="0"/>
            <a:t>Formación en la fuerza de trabajo</a:t>
          </a:r>
          <a:endParaRPr lang="es-ES" dirty="0"/>
        </a:p>
      </dgm:t>
    </dgm:pt>
    <dgm:pt modelId="{25DE400C-D275-49BB-961B-8F67AF1EF0AE}" type="parTrans" cxnId="{9F26F946-26E1-4C76-B90F-DA2A389D0C73}">
      <dgm:prSet/>
      <dgm:spPr/>
      <dgm:t>
        <a:bodyPr/>
        <a:lstStyle/>
        <a:p>
          <a:endParaRPr lang="es-ES"/>
        </a:p>
      </dgm:t>
    </dgm:pt>
    <dgm:pt modelId="{C9F7E532-65DC-430B-9FA9-5EDA3E749F2C}" type="sibTrans" cxnId="{9F26F946-26E1-4C76-B90F-DA2A389D0C73}">
      <dgm:prSet/>
      <dgm:spPr/>
      <dgm:t>
        <a:bodyPr/>
        <a:lstStyle/>
        <a:p>
          <a:endParaRPr lang="es-ES"/>
        </a:p>
      </dgm:t>
    </dgm:pt>
    <dgm:pt modelId="{6C65100D-E690-488E-8ABC-E8FCB49473C1}">
      <dgm:prSet phldrT="[Text]"/>
      <dgm:spPr/>
      <dgm:t>
        <a:bodyPr/>
        <a:lstStyle/>
        <a:p>
          <a:r>
            <a:rPr lang="es-ES" dirty="0" smtClean="0"/>
            <a:t>Motor de la igualación de oportunidades</a:t>
          </a:r>
          <a:endParaRPr lang="es-ES" dirty="0"/>
        </a:p>
      </dgm:t>
    </dgm:pt>
    <dgm:pt modelId="{6BD7B54B-2592-4C13-BBB6-F1530E623739}" type="parTrans" cxnId="{897A38C8-BCB0-4FB3-A276-4DC184267BBE}">
      <dgm:prSet/>
      <dgm:spPr/>
      <dgm:t>
        <a:bodyPr/>
        <a:lstStyle/>
        <a:p>
          <a:endParaRPr lang="es-ES"/>
        </a:p>
      </dgm:t>
    </dgm:pt>
    <dgm:pt modelId="{FD4D705D-851D-4D36-96BF-3A451FBA2191}" type="sibTrans" cxnId="{897A38C8-BCB0-4FB3-A276-4DC184267BBE}">
      <dgm:prSet/>
      <dgm:spPr/>
      <dgm:t>
        <a:bodyPr/>
        <a:lstStyle/>
        <a:p>
          <a:endParaRPr lang="es-ES"/>
        </a:p>
      </dgm:t>
    </dgm:pt>
    <dgm:pt modelId="{31245E61-F7B5-44AD-9DB4-907F2209203F}" type="pres">
      <dgm:prSet presAssocID="{C3586B5D-CB49-4A55-A35C-B289A727590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6AD25CD-F066-47A7-AD4D-B31ECBA17281}" type="pres">
      <dgm:prSet presAssocID="{FB0D6447-2073-4E00-867B-7172244B31C6}" presName="parentLin" presStyleCnt="0"/>
      <dgm:spPr/>
    </dgm:pt>
    <dgm:pt modelId="{7D364596-F0AC-4C8A-81DF-5360DAE2D515}" type="pres">
      <dgm:prSet presAssocID="{FB0D6447-2073-4E00-867B-7172244B31C6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63977374-7A39-4DFD-9C3A-DCCAF5DB5A7A}" type="pres">
      <dgm:prSet presAssocID="{FB0D6447-2073-4E00-867B-7172244B31C6}" presName="parentText" presStyleLbl="node1" presStyleIdx="0" presStyleCnt="3" custScaleX="12857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E10F772-72B9-4A33-AF13-5880BBBC7350}" type="pres">
      <dgm:prSet presAssocID="{FB0D6447-2073-4E00-867B-7172244B31C6}" presName="negativeSpace" presStyleCnt="0"/>
      <dgm:spPr/>
    </dgm:pt>
    <dgm:pt modelId="{5C553D0C-6D39-48E4-8F55-879FAF3E9062}" type="pres">
      <dgm:prSet presAssocID="{FB0D6447-2073-4E00-867B-7172244B31C6}" presName="childText" presStyleLbl="conFgAcc1" presStyleIdx="0" presStyleCnt="3">
        <dgm:presLayoutVars>
          <dgm:bulletEnabled val="1"/>
        </dgm:presLayoutVars>
      </dgm:prSet>
      <dgm:spPr/>
    </dgm:pt>
    <dgm:pt modelId="{82D77CE4-C3E1-47D2-A423-49D8495FC2BE}" type="pres">
      <dgm:prSet presAssocID="{7AF6ED46-E4CC-417B-AC56-40C0C432B885}" presName="spaceBetweenRectangles" presStyleCnt="0"/>
      <dgm:spPr/>
    </dgm:pt>
    <dgm:pt modelId="{88BB0BFB-8704-4485-A23A-46A1431C227E}" type="pres">
      <dgm:prSet presAssocID="{BB46D353-F069-4BF7-81B4-CDCC7B2BD8D4}" presName="parentLin" presStyleCnt="0"/>
      <dgm:spPr/>
    </dgm:pt>
    <dgm:pt modelId="{C5C10189-10C1-4C2B-BC6B-61509E5DFFDD}" type="pres">
      <dgm:prSet presAssocID="{BB46D353-F069-4BF7-81B4-CDCC7B2BD8D4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FB3804EA-B55B-4AED-823C-7F3FB61ECBB3}" type="pres">
      <dgm:prSet presAssocID="{BB46D353-F069-4BF7-81B4-CDCC7B2BD8D4}" presName="parentText" presStyleLbl="node1" presStyleIdx="1" presStyleCnt="3" custScaleX="1275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D37C7A-851E-4A11-AEAC-17D8D66408D8}" type="pres">
      <dgm:prSet presAssocID="{BB46D353-F069-4BF7-81B4-CDCC7B2BD8D4}" presName="negativeSpace" presStyleCnt="0"/>
      <dgm:spPr/>
    </dgm:pt>
    <dgm:pt modelId="{72A8E39E-7190-46E9-9890-DD37D90FFF08}" type="pres">
      <dgm:prSet presAssocID="{BB46D353-F069-4BF7-81B4-CDCC7B2BD8D4}" presName="childText" presStyleLbl="conFgAcc1" presStyleIdx="1" presStyleCnt="3">
        <dgm:presLayoutVars>
          <dgm:bulletEnabled val="1"/>
        </dgm:presLayoutVars>
      </dgm:prSet>
      <dgm:spPr/>
    </dgm:pt>
    <dgm:pt modelId="{31F55BF0-81F9-4505-8BA6-92B2A174DF48}" type="pres">
      <dgm:prSet presAssocID="{C9F7E532-65DC-430B-9FA9-5EDA3E749F2C}" presName="spaceBetweenRectangles" presStyleCnt="0"/>
      <dgm:spPr/>
    </dgm:pt>
    <dgm:pt modelId="{3187942A-C86C-4B8F-B4D0-B83AC5FB1D77}" type="pres">
      <dgm:prSet presAssocID="{6C65100D-E690-488E-8ABC-E8FCB49473C1}" presName="parentLin" presStyleCnt="0"/>
      <dgm:spPr/>
    </dgm:pt>
    <dgm:pt modelId="{6432F393-2AB9-40E9-921B-C78FD9E20EE4}" type="pres">
      <dgm:prSet presAssocID="{6C65100D-E690-488E-8ABC-E8FCB49473C1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C639D72D-92E6-4C81-AD68-1D7CFF61862F}" type="pres">
      <dgm:prSet presAssocID="{6C65100D-E690-488E-8ABC-E8FCB49473C1}" presName="parentText" presStyleLbl="node1" presStyleIdx="2" presStyleCnt="3" custScaleX="13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C04EA0-D1F9-4698-B0C1-07A615C552A4}" type="pres">
      <dgm:prSet presAssocID="{6C65100D-E690-488E-8ABC-E8FCB49473C1}" presName="negativeSpace" presStyleCnt="0"/>
      <dgm:spPr/>
    </dgm:pt>
    <dgm:pt modelId="{C163217E-2938-43D0-867A-F9FD9037552D}" type="pres">
      <dgm:prSet presAssocID="{6C65100D-E690-488E-8ABC-E8FCB49473C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F26F946-26E1-4C76-B90F-DA2A389D0C73}" srcId="{C3586B5D-CB49-4A55-A35C-B289A727590C}" destId="{BB46D353-F069-4BF7-81B4-CDCC7B2BD8D4}" srcOrd="1" destOrd="0" parTransId="{25DE400C-D275-49BB-961B-8F67AF1EF0AE}" sibTransId="{C9F7E532-65DC-430B-9FA9-5EDA3E749F2C}"/>
    <dgm:cxn modelId="{69C3BD14-AB0A-42D1-98B7-AFE01CD876B6}" type="presOf" srcId="{FB0D6447-2073-4E00-867B-7172244B31C6}" destId="{7D364596-F0AC-4C8A-81DF-5360DAE2D515}" srcOrd="0" destOrd="0" presId="urn:microsoft.com/office/officeart/2005/8/layout/list1"/>
    <dgm:cxn modelId="{960CDB28-50A1-476E-BCD3-BF528B55E559}" type="presOf" srcId="{6C65100D-E690-488E-8ABC-E8FCB49473C1}" destId="{6432F393-2AB9-40E9-921B-C78FD9E20EE4}" srcOrd="0" destOrd="0" presId="urn:microsoft.com/office/officeart/2005/8/layout/list1"/>
    <dgm:cxn modelId="{673DFCAB-4A2A-4BF1-8072-DD441CE9F989}" type="presOf" srcId="{FB0D6447-2073-4E00-867B-7172244B31C6}" destId="{63977374-7A39-4DFD-9C3A-DCCAF5DB5A7A}" srcOrd="1" destOrd="0" presId="urn:microsoft.com/office/officeart/2005/8/layout/list1"/>
    <dgm:cxn modelId="{D2F8A89E-EF3A-4118-930E-5086BD5CE4FD}" type="presOf" srcId="{BB46D353-F069-4BF7-81B4-CDCC7B2BD8D4}" destId="{FB3804EA-B55B-4AED-823C-7F3FB61ECBB3}" srcOrd="1" destOrd="0" presId="urn:microsoft.com/office/officeart/2005/8/layout/list1"/>
    <dgm:cxn modelId="{9D310BC3-35C3-4880-AF97-F4E44A1C99FA}" type="presOf" srcId="{6C65100D-E690-488E-8ABC-E8FCB49473C1}" destId="{C639D72D-92E6-4C81-AD68-1D7CFF61862F}" srcOrd="1" destOrd="0" presId="urn:microsoft.com/office/officeart/2005/8/layout/list1"/>
    <dgm:cxn modelId="{CAAE2845-B209-42A0-BA6A-2C5D91A577BD}" type="presOf" srcId="{C3586B5D-CB49-4A55-A35C-B289A727590C}" destId="{31245E61-F7B5-44AD-9DB4-907F2209203F}" srcOrd="0" destOrd="0" presId="urn:microsoft.com/office/officeart/2005/8/layout/list1"/>
    <dgm:cxn modelId="{3AB50F6A-AD2F-4A74-A1DF-6DD345954F0C}" type="presOf" srcId="{BB46D353-F069-4BF7-81B4-CDCC7B2BD8D4}" destId="{C5C10189-10C1-4C2B-BC6B-61509E5DFFDD}" srcOrd="0" destOrd="0" presId="urn:microsoft.com/office/officeart/2005/8/layout/list1"/>
    <dgm:cxn modelId="{897A38C8-BCB0-4FB3-A276-4DC184267BBE}" srcId="{C3586B5D-CB49-4A55-A35C-B289A727590C}" destId="{6C65100D-E690-488E-8ABC-E8FCB49473C1}" srcOrd="2" destOrd="0" parTransId="{6BD7B54B-2592-4C13-BBB6-F1530E623739}" sibTransId="{FD4D705D-851D-4D36-96BF-3A451FBA2191}"/>
    <dgm:cxn modelId="{B2F5248E-BFD7-4AE0-87DD-7D7BABF76C4E}" srcId="{C3586B5D-CB49-4A55-A35C-B289A727590C}" destId="{FB0D6447-2073-4E00-867B-7172244B31C6}" srcOrd="0" destOrd="0" parTransId="{A8AC8C99-6648-4AFE-BBAC-FE3316C5CE0B}" sibTransId="{7AF6ED46-E4CC-417B-AC56-40C0C432B885}"/>
    <dgm:cxn modelId="{2DD12F19-BBD1-41AF-B984-01289BA25549}" type="presParOf" srcId="{31245E61-F7B5-44AD-9DB4-907F2209203F}" destId="{C6AD25CD-F066-47A7-AD4D-B31ECBA17281}" srcOrd="0" destOrd="0" presId="urn:microsoft.com/office/officeart/2005/8/layout/list1"/>
    <dgm:cxn modelId="{E6B107F4-09FA-4F5C-9813-08219F283B7A}" type="presParOf" srcId="{C6AD25CD-F066-47A7-AD4D-B31ECBA17281}" destId="{7D364596-F0AC-4C8A-81DF-5360DAE2D515}" srcOrd="0" destOrd="0" presId="urn:microsoft.com/office/officeart/2005/8/layout/list1"/>
    <dgm:cxn modelId="{029FFB16-F5DD-4715-81D2-EB94BFDFA5F6}" type="presParOf" srcId="{C6AD25CD-F066-47A7-AD4D-B31ECBA17281}" destId="{63977374-7A39-4DFD-9C3A-DCCAF5DB5A7A}" srcOrd="1" destOrd="0" presId="urn:microsoft.com/office/officeart/2005/8/layout/list1"/>
    <dgm:cxn modelId="{7BEAA427-C743-4350-9F51-42DB73824087}" type="presParOf" srcId="{31245E61-F7B5-44AD-9DB4-907F2209203F}" destId="{8E10F772-72B9-4A33-AF13-5880BBBC7350}" srcOrd="1" destOrd="0" presId="urn:microsoft.com/office/officeart/2005/8/layout/list1"/>
    <dgm:cxn modelId="{82D6ACDF-238F-4E1A-9CE2-D345E547C2CB}" type="presParOf" srcId="{31245E61-F7B5-44AD-9DB4-907F2209203F}" destId="{5C553D0C-6D39-48E4-8F55-879FAF3E9062}" srcOrd="2" destOrd="0" presId="urn:microsoft.com/office/officeart/2005/8/layout/list1"/>
    <dgm:cxn modelId="{5F8473FF-F239-40F1-AED1-623C5791C35C}" type="presParOf" srcId="{31245E61-F7B5-44AD-9DB4-907F2209203F}" destId="{82D77CE4-C3E1-47D2-A423-49D8495FC2BE}" srcOrd="3" destOrd="0" presId="urn:microsoft.com/office/officeart/2005/8/layout/list1"/>
    <dgm:cxn modelId="{331925D1-3328-4E70-9B6A-78F47A9D5F66}" type="presParOf" srcId="{31245E61-F7B5-44AD-9DB4-907F2209203F}" destId="{88BB0BFB-8704-4485-A23A-46A1431C227E}" srcOrd="4" destOrd="0" presId="urn:microsoft.com/office/officeart/2005/8/layout/list1"/>
    <dgm:cxn modelId="{5E2E63BB-1373-4B48-87C2-45D832C7FCAD}" type="presParOf" srcId="{88BB0BFB-8704-4485-A23A-46A1431C227E}" destId="{C5C10189-10C1-4C2B-BC6B-61509E5DFFDD}" srcOrd="0" destOrd="0" presId="urn:microsoft.com/office/officeart/2005/8/layout/list1"/>
    <dgm:cxn modelId="{9315319E-BD4E-47E5-AE4F-CA5E3B6380C4}" type="presParOf" srcId="{88BB0BFB-8704-4485-A23A-46A1431C227E}" destId="{FB3804EA-B55B-4AED-823C-7F3FB61ECBB3}" srcOrd="1" destOrd="0" presId="urn:microsoft.com/office/officeart/2005/8/layout/list1"/>
    <dgm:cxn modelId="{6E4A6E6E-261B-400F-ADD2-506E6AFA40C6}" type="presParOf" srcId="{31245E61-F7B5-44AD-9DB4-907F2209203F}" destId="{D2D37C7A-851E-4A11-AEAC-17D8D66408D8}" srcOrd="5" destOrd="0" presId="urn:microsoft.com/office/officeart/2005/8/layout/list1"/>
    <dgm:cxn modelId="{FE26F9B5-4F60-4D30-A28B-5BDFA1BB7682}" type="presParOf" srcId="{31245E61-F7B5-44AD-9DB4-907F2209203F}" destId="{72A8E39E-7190-46E9-9890-DD37D90FFF08}" srcOrd="6" destOrd="0" presId="urn:microsoft.com/office/officeart/2005/8/layout/list1"/>
    <dgm:cxn modelId="{843A4938-DB45-4537-B2C4-6C65725F0D9D}" type="presParOf" srcId="{31245E61-F7B5-44AD-9DB4-907F2209203F}" destId="{31F55BF0-81F9-4505-8BA6-92B2A174DF48}" srcOrd="7" destOrd="0" presId="urn:microsoft.com/office/officeart/2005/8/layout/list1"/>
    <dgm:cxn modelId="{9AEA9C05-A47D-4E36-8A9B-ECAAB903F0CA}" type="presParOf" srcId="{31245E61-F7B5-44AD-9DB4-907F2209203F}" destId="{3187942A-C86C-4B8F-B4D0-B83AC5FB1D77}" srcOrd="8" destOrd="0" presId="urn:microsoft.com/office/officeart/2005/8/layout/list1"/>
    <dgm:cxn modelId="{7ED186DA-F067-4D9A-A11F-9277FC3ACA4A}" type="presParOf" srcId="{3187942A-C86C-4B8F-B4D0-B83AC5FB1D77}" destId="{6432F393-2AB9-40E9-921B-C78FD9E20EE4}" srcOrd="0" destOrd="0" presId="urn:microsoft.com/office/officeart/2005/8/layout/list1"/>
    <dgm:cxn modelId="{F2DE1521-6A82-4F01-B472-FEADC00ABB41}" type="presParOf" srcId="{3187942A-C86C-4B8F-B4D0-B83AC5FB1D77}" destId="{C639D72D-92E6-4C81-AD68-1D7CFF61862F}" srcOrd="1" destOrd="0" presId="urn:microsoft.com/office/officeart/2005/8/layout/list1"/>
    <dgm:cxn modelId="{D068DFA9-0879-495C-92E2-87C31AAC5C20}" type="presParOf" srcId="{31245E61-F7B5-44AD-9DB4-907F2209203F}" destId="{24C04EA0-D1F9-4698-B0C1-07A615C552A4}" srcOrd="9" destOrd="0" presId="urn:microsoft.com/office/officeart/2005/8/layout/list1"/>
    <dgm:cxn modelId="{768A7CEB-129B-4EAF-BBF9-0C8D288CD315}" type="presParOf" srcId="{31245E61-F7B5-44AD-9DB4-907F2209203F}" destId="{C163217E-2938-43D0-867A-F9FD9037552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D153BD-6FBD-40BB-8485-5C7F7DA321A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B9B1CB6-31CA-4A8F-B0A2-D627892238A2}">
      <dgm:prSet phldrT="[Text]"/>
      <dgm:spPr/>
      <dgm:t>
        <a:bodyPr/>
        <a:lstStyle/>
        <a:p>
          <a:r>
            <a:rPr lang="es-ES" dirty="0" smtClean="0"/>
            <a:t>Una organización burocrática y corporativa</a:t>
          </a:r>
          <a:endParaRPr lang="es-ES" dirty="0"/>
        </a:p>
      </dgm:t>
    </dgm:pt>
    <dgm:pt modelId="{5A8317A3-83C1-49A1-BDA8-B9B20D966E72}" type="parTrans" cxnId="{4A3E0DE1-7011-40FB-BB10-F88DF6A2109F}">
      <dgm:prSet/>
      <dgm:spPr/>
      <dgm:t>
        <a:bodyPr/>
        <a:lstStyle/>
        <a:p>
          <a:endParaRPr lang="es-ES"/>
        </a:p>
      </dgm:t>
    </dgm:pt>
    <dgm:pt modelId="{96535375-67E6-46C9-B377-BC1ACF5C7FE5}" type="sibTrans" cxnId="{4A3E0DE1-7011-40FB-BB10-F88DF6A2109F}">
      <dgm:prSet/>
      <dgm:spPr/>
      <dgm:t>
        <a:bodyPr/>
        <a:lstStyle/>
        <a:p>
          <a:endParaRPr lang="es-ES"/>
        </a:p>
      </dgm:t>
    </dgm:pt>
    <dgm:pt modelId="{097192C1-C580-4300-B031-8DB00898A9AD}">
      <dgm:prSet phldrT="[Text]"/>
      <dgm:spPr/>
      <dgm:t>
        <a:bodyPr/>
        <a:lstStyle/>
        <a:p>
          <a:r>
            <a:rPr lang="es-ES" dirty="0" smtClean="0"/>
            <a:t>Una organización no adaptada a la nueva sociedad y al </a:t>
          </a:r>
        </a:p>
        <a:p>
          <a:r>
            <a:rPr lang="es-ES" dirty="0" smtClean="0"/>
            <a:t>nuevo entorno tecnológico, encastillada en sus privilegios profesionales</a:t>
          </a:r>
        </a:p>
        <a:p>
          <a:endParaRPr lang="es-ES" dirty="0"/>
        </a:p>
      </dgm:t>
    </dgm:pt>
    <dgm:pt modelId="{3D3CDB8A-4DDF-4C35-82E7-AFB3630C2B2A}" type="parTrans" cxnId="{354411EC-5C8A-46B0-B81D-D8A93C90A408}">
      <dgm:prSet/>
      <dgm:spPr/>
      <dgm:t>
        <a:bodyPr/>
        <a:lstStyle/>
        <a:p>
          <a:endParaRPr lang="es-ES"/>
        </a:p>
      </dgm:t>
    </dgm:pt>
    <dgm:pt modelId="{616A3531-D8DE-4B02-BC8D-DBD348A578BF}" type="sibTrans" cxnId="{354411EC-5C8A-46B0-B81D-D8A93C90A408}">
      <dgm:prSet/>
      <dgm:spPr/>
      <dgm:t>
        <a:bodyPr/>
        <a:lstStyle/>
        <a:p>
          <a:endParaRPr lang="es-ES"/>
        </a:p>
      </dgm:t>
    </dgm:pt>
    <dgm:pt modelId="{D132FC99-8F1C-4BA8-91F9-F6F2F82D7984}">
      <dgm:prSet phldrT="[Text]"/>
      <dgm:spPr/>
      <dgm:t>
        <a:bodyPr/>
        <a:lstStyle/>
        <a:p>
          <a:r>
            <a:rPr lang="es-ES" dirty="0" smtClean="0"/>
            <a:t>El SP no consigue dar respuesta a las demandas de la sociedad ni</a:t>
          </a:r>
        </a:p>
        <a:p>
          <a:r>
            <a:rPr lang="es-ES" dirty="0" smtClean="0"/>
            <a:t>a los intereses de los ciudadanos</a:t>
          </a:r>
          <a:endParaRPr lang="es-ES" dirty="0"/>
        </a:p>
      </dgm:t>
    </dgm:pt>
    <dgm:pt modelId="{3F0E8643-FFFD-42C6-8D70-732DEEA823A8}" type="parTrans" cxnId="{6359FDBF-BFBD-491D-9CD4-FAA6EE23BADC}">
      <dgm:prSet/>
      <dgm:spPr/>
      <dgm:t>
        <a:bodyPr/>
        <a:lstStyle/>
        <a:p>
          <a:endParaRPr lang="es-ES"/>
        </a:p>
      </dgm:t>
    </dgm:pt>
    <dgm:pt modelId="{D8D9BDE4-0262-452F-AC86-C8E609B6BBB7}" type="sibTrans" cxnId="{6359FDBF-BFBD-491D-9CD4-FAA6EE23BADC}">
      <dgm:prSet/>
      <dgm:spPr/>
      <dgm:t>
        <a:bodyPr/>
        <a:lstStyle/>
        <a:p>
          <a:endParaRPr lang="es-ES"/>
        </a:p>
      </dgm:t>
    </dgm:pt>
    <dgm:pt modelId="{CF1BB511-DC5A-4625-9908-DD28EC4B5A34}" type="pres">
      <dgm:prSet presAssocID="{51D153BD-6FBD-40BB-8485-5C7F7DA321A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4C4C20E-A341-4DD9-9C3B-B310526EA30A}" type="pres">
      <dgm:prSet presAssocID="{9B9B1CB6-31CA-4A8F-B0A2-D627892238A2}" presName="parentLin" presStyleCnt="0"/>
      <dgm:spPr/>
    </dgm:pt>
    <dgm:pt modelId="{6B511554-DE87-49C1-9856-7BAE77E467CD}" type="pres">
      <dgm:prSet presAssocID="{9B9B1CB6-31CA-4A8F-B0A2-D627892238A2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2BE795D4-BD26-4AB6-B154-7F64E0EA6EEA}" type="pres">
      <dgm:prSet presAssocID="{9B9B1CB6-31CA-4A8F-B0A2-D627892238A2}" presName="parentText" presStyleLbl="node1" presStyleIdx="0" presStyleCnt="3" custScaleX="133570" custScaleY="15436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56E08A-402F-4550-A9FB-F61C552FA415}" type="pres">
      <dgm:prSet presAssocID="{9B9B1CB6-31CA-4A8F-B0A2-D627892238A2}" presName="negativeSpace" presStyleCnt="0"/>
      <dgm:spPr/>
    </dgm:pt>
    <dgm:pt modelId="{CBEBEA13-6AA2-4BE5-87D9-C9616B7FEF98}" type="pres">
      <dgm:prSet presAssocID="{9B9B1CB6-31CA-4A8F-B0A2-D627892238A2}" presName="childText" presStyleLbl="conFgAcc1" presStyleIdx="0" presStyleCnt="3">
        <dgm:presLayoutVars>
          <dgm:bulletEnabled val="1"/>
        </dgm:presLayoutVars>
      </dgm:prSet>
      <dgm:spPr/>
    </dgm:pt>
    <dgm:pt modelId="{BAC8050A-A493-489A-A443-EB8BD6204F29}" type="pres">
      <dgm:prSet presAssocID="{96535375-67E6-46C9-B377-BC1ACF5C7FE5}" presName="spaceBetweenRectangles" presStyleCnt="0"/>
      <dgm:spPr/>
    </dgm:pt>
    <dgm:pt modelId="{AD3A6050-31C5-4E90-8F00-D8F5CA546677}" type="pres">
      <dgm:prSet presAssocID="{097192C1-C580-4300-B031-8DB00898A9AD}" presName="parentLin" presStyleCnt="0"/>
      <dgm:spPr/>
    </dgm:pt>
    <dgm:pt modelId="{4AA0C405-B355-42FC-B2FC-804B77217250}" type="pres">
      <dgm:prSet presAssocID="{097192C1-C580-4300-B031-8DB00898A9AD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1433FB74-C616-4881-9584-46681972093B}" type="pres">
      <dgm:prSet presAssocID="{097192C1-C580-4300-B031-8DB00898A9AD}" presName="parentText" presStyleLbl="node1" presStyleIdx="1" presStyleCnt="3" custScaleX="136542" custScaleY="180647" custLinFactNeighborY="-1812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155E15-4D73-4D51-AFB3-6B146D945D2B}" type="pres">
      <dgm:prSet presAssocID="{097192C1-C580-4300-B031-8DB00898A9AD}" presName="negativeSpace" presStyleCnt="0"/>
      <dgm:spPr/>
    </dgm:pt>
    <dgm:pt modelId="{7BF409F5-F7EF-4C78-858D-81C26FE68E21}" type="pres">
      <dgm:prSet presAssocID="{097192C1-C580-4300-B031-8DB00898A9AD}" presName="childText" presStyleLbl="conFgAcc1" presStyleIdx="1" presStyleCnt="3">
        <dgm:presLayoutVars>
          <dgm:bulletEnabled val="1"/>
        </dgm:presLayoutVars>
      </dgm:prSet>
      <dgm:spPr/>
    </dgm:pt>
    <dgm:pt modelId="{81E8E6D7-E551-496A-BCB4-66B1BFBDF66F}" type="pres">
      <dgm:prSet presAssocID="{616A3531-D8DE-4B02-BC8D-DBD348A578BF}" presName="spaceBetweenRectangles" presStyleCnt="0"/>
      <dgm:spPr/>
    </dgm:pt>
    <dgm:pt modelId="{6B6AADF4-7A9E-43F1-8512-AA93DA4F2186}" type="pres">
      <dgm:prSet presAssocID="{D132FC99-8F1C-4BA8-91F9-F6F2F82D7984}" presName="parentLin" presStyleCnt="0"/>
      <dgm:spPr/>
    </dgm:pt>
    <dgm:pt modelId="{80DC5D92-546E-4763-9994-9EAD7DF1E57F}" type="pres">
      <dgm:prSet presAssocID="{D132FC99-8F1C-4BA8-91F9-F6F2F82D7984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4144AF70-3233-4A14-B320-64742842D429}" type="pres">
      <dgm:prSet presAssocID="{D132FC99-8F1C-4BA8-91F9-F6F2F82D7984}" presName="parentText" presStyleLbl="node1" presStyleIdx="2" presStyleCnt="3" custScaleX="142857" custScaleY="201539" custLinFactNeighborX="31295" custLinFactNeighborY="-387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929B9AA-B65A-4B04-9575-F798EE3B49EA}" type="pres">
      <dgm:prSet presAssocID="{D132FC99-8F1C-4BA8-91F9-F6F2F82D7984}" presName="negativeSpace" presStyleCnt="0"/>
      <dgm:spPr/>
    </dgm:pt>
    <dgm:pt modelId="{1AEC2C35-F3E8-414C-A057-8DB0C2A2EB75}" type="pres">
      <dgm:prSet presAssocID="{D132FC99-8F1C-4BA8-91F9-F6F2F82D798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DC313B4-7EEA-43C0-A3C7-266AC84CE9F9}" type="presOf" srcId="{097192C1-C580-4300-B031-8DB00898A9AD}" destId="{1433FB74-C616-4881-9584-46681972093B}" srcOrd="1" destOrd="0" presId="urn:microsoft.com/office/officeart/2005/8/layout/list1"/>
    <dgm:cxn modelId="{13F06FC6-AAC5-48C9-9CCF-20A721CEAA57}" type="presOf" srcId="{9B9B1CB6-31CA-4A8F-B0A2-D627892238A2}" destId="{6B511554-DE87-49C1-9856-7BAE77E467CD}" srcOrd="0" destOrd="0" presId="urn:microsoft.com/office/officeart/2005/8/layout/list1"/>
    <dgm:cxn modelId="{354411EC-5C8A-46B0-B81D-D8A93C90A408}" srcId="{51D153BD-6FBD-40BB-8485-5C7F7DA321A0}" destId="{097192C1-C580-4300-B031-8DB00898A9AD}" srcOrd="1" destOrd="0" parTransId="{3D3CDB8A-4DDF-4C35-82E7-AFB3630C2B2A}" sibTransId="{616A3531-D8DE-4B02-BC8D-DBD348A578BF}"/>
    <dgm:cxn modelId="{C698A48B-C80A-4A90-BD7A-C5F077782F1E}" type="presOf" srcId="{D132FC99-8F1C-4BA8-91F9-F6F2F82D7984}" destId="{80DC5D92-546E-4763-9994-9EAD7DF1E57F}" srcOrd="0" destOrd="0" presId="urn:microsoft.com/office/officeart/2005/8/layout/list1"/>
    <dgm:cxn modelId="{6359FDBF-BFBD-491D-9CD4-FAA6EE23BADC}" srcId="{51D153BD-6FBD-40BB-8485-5C7F7DA321A0}" destId="{D132FC99-8F1C-4BA8-91F9-F6F2F82D7984}" srcOrd="2" destOrd="0" parTransId="{3F0E8643-FFFD-42C6-8D70-732DEEA823A8}" sibTransId="{D8D9BDE4-0262-452F-AC86-C8E609B6BBB7}"/>
    <dgm:cxn modelId="{57787A38-EBC5-44F6-985F-ADBC2CA3B21D}" type="presOf" srcId="{097192C1-C580-4300-B031-8DB00898A9AD}" destId="{4AA0C405-B355-42FC-B2FC-804B77217250}" srcOrd="0" destOrd="0" presId="urn:microsoft.com/office/officeart/2005/8/layout/list1"/>
    <dgm:cxn modelId="{4A3E0DE1-7011-40FB-BB10-F88DF6A2109F}" srcId="{51D153BD-6FBD-40BB-8485-5C7F7DA321A0}" destId="{9B9B1CB6-31CA-4A8F-B0A2-D627892238A2}" srcOrd="0" destOrd="0" parTransId="{5A8317A3-83C1-49A1-BDA8-B9B20D966E72}" sibTransId="{96535375-67E6-46C9-B377-BC1ACF5C7FE5}"/>
    <dgm:cxn modelId="{E288168F-26DE-4094-934D-C2CB360E31C2}" type="presOf" srcId="{9B9B1CB6-31CA-4A8F-B0A2-D627892238A2}" destId="{2BE795D4-BD26-4AB6-B154-7F64E0EA6EEA}" srcOrd="1" destOrd="0" presId="urn:microsoft.com/office/officeart/2005/8/layout/list1"/>
    <dgm:cxn modelId="{011F45C3-9769-4EA0-BDF8-79D1C453DE3B}" type="presOf" srcId="{D132FC99-8F1C-4BA8-91F9-F6F2F82D7984}" destId="{4144AF70-3233-4A14-B320-64742842D429}" srcOrd="1" destOrd="0" presId="urn:microsoft.com/office/officeart/2005/8/layout/list1"/>
    <dgm:cxn modelId="{5A5009F5-6372-408A-881B-6FD4F90F66DB}" type="presOf" srcId="{51D153BD-6FBD-40BB-8485-5C7F7DA321A0}" destId="{CF1BB511-DC5A-4625-9908-DD28EC4B5A34}" srcOrd="0" destOrd="0" presId="urn:microsoft.com/office/officeart/2005/8/layout/list1"/>
    <dgm:cxn modelId="{29FFCE93-EE1A-43A5-AF65-6B6FA916D749}" type="presParOf" srcId="{CF1BB511-DC5A-4625-9908-DD28EC4B5A34}" destId="{84C4C20E-A341-4DD9-9C3B-B310526EA30A}" srcOrd="0" destOrd="0" presId="urn:microsoft.com/office/officeart/2005/8/layout/list1"/>
    <dgm:cxn modelId="{3F29D16B-6ACE-4C40-8AC7-D15D18143C7F}" type="presParOf" srcId="{84C4C20E-A341-4DD9-9C3B-B310526EA30A}" destId="{6B511554-DE87-49C1-9856-7BAE77E467CD}" srcOrd="0" destOrd="0" presId="urn:microsoft.com/office/officeart/2005/8/layout/list1"/>
    <dgm:cxn modelId="{F2B4ABE4-0544-4243-A02E-9B2C8F37CBC1}" type="presParOf" srcId="{84C4C20E-A341-4DD9-9C3B-B310526EA30A}" destId="{2BE795D4-BD26-4AB6-B154-7F64E0EA6EEA}" srcOrd="1" destOrd="0" presId="urn:microsoft.com/office/officeart/2005/8/layout/list1"/>
    <dgm:cxn modelId="{9CD839C1-435E-43E5-AD72-22029C101D33}" type="presParOf" srcId="{CF1BB511-DC5A-4625-9908-DD28EC4B5A34}" destId="{1456E08A-402F-4550-A9FB-F61C552FA415}" srcOrd="1" destOrd="0" presId="urn:microsoft.com/office/officeart/2005/8/layout/list1"/>
    <dgm:cxn modelId="{B0AEA680-C6A6-49D6-828E-8825F3B75616}" type="presParOf" srcId="{CF1BB511-DC5A-4625-9908-DD28EC4B5A34}" destId="{CBEBEA13-6AA2-4BE5-87D9-C9616B7FEF98}" srcOrd="2" destOrd="0" presId="urn:microsoft.com/office/officeart/2005/8/layout/list1"/>
    <dgm:cxn modelId="{4E532EF9-C6C6-4A20-A7FD-2C0011322265}" type="presParOf" srcId="{CF1BB511-DC5A-4625-9908-DD28EC4B5A34}" destId="{BAC8050A-A493-489A-A443-EB8BD6204F29}" srcOrd="3" destOrd="0" presId="urn:microsoft.com/office/officeart/2005/8/layout/list1"/>
    <dgm:cxn modelId="{37277335-EED2-4DB0-81B4-50F1A6537829}" type="presParOf" srcId="{CF1BB511-DC5A-4625-9908-DD28EC4B5A34}" destId="{AD3A6050-31C5-4E90-8F00-D8F5CA546677}" srcOrd="4" destOrd="0" presId="urn:microsoft.com/office/officeart/2005/8/layout/list1"/>
    <dgm:cxn modelId="{7ACE6373-6467-4525-950C-4F09EFAB2E64}" type="presParOf" srcId="{AD3A6050-31C5-4E90-8F00-D8F5CA546677}" destId="{4AA0C405-B355-42FC-B2FC-804B77217250}" srcOrd="0" destOrd="0" presId="urn:microsoft.com/office/officeart/2005/8/layout/list1"/>
    <dgm:cxn modelId="{646D3B6D-7BE3-4E77-BF45-43BB0627C61A}" type="presParOf" srcId="{AD3A6050-31C5-4E90-8F00-D8F5CA546677}" destId="{1433FB74-C616-4881-9584-46681972093B}" srcOrd="1" destOrd="0" presId="urn:microsoft.com/office/officeart/2005/8/layout/list1"/>
    <dgm:cxn modelId="{1F002F0C-FE16-4EAE-9F19-A420906318CB}" type="presParOf" srcId="{CF1BB511-DC5A-4625-9908-DD28EC4B5A34}" destId="{99155E15-4D73-4D51-AFB3-6B146D945D2B}" srcOrd="5" destOrd="0" presId="urn:microsoft.com/office/officeart/2005/8/layout/list1"/>
    <dgm:cxn modelId="{0DC50F6E-3BEF-4894-875E-27DEDD3458D7}" type="presParOf" srcId="{CF1BB511-DC5A-4625-9908-DD28EC4B5A34}" destId="{7BF409F5-F7EF-4C78-858D-81C26FE68E21}" srcOrd="6" destOrd="0" presId="urn:microsoft.com/office/officeart/2005/8/layout/list1"/>
    <dgm:cxn modelId="{72AFDE38-1A39-4C9B-B23C-1CA4E9AC852E}" type="presParOf" srcId="{CF1BB511-DC5A-4625-9908-DD28EC4B5A34}" destId="{81E8E6D7-E551-496A-BCB4-66B1BFBDF66F}" srcOrd="7" destOrd="0" presId="urn:microsoft.com/office/officeart/2005/8/layout/list1"/>
    <dgm:cxn modelId="{8E27CE3F-D39B-407D-A89A-7E29E488B306}" type="presParOf" srcId="{CF1BB511-DC5A-4625-9908-DD28EC4B5A34}" destId="{6B6AADF4-7A9E-43F1-8512-AA93DA4F2186}" srcOrd="8" destOrd="0" presId="urn:microsoft.com/office/officeart/2005/8/layout/list1"/>
    <dgm:cxn modelId="{DB213E00-E47B-427A-B47D-7E6BA3060B97}" type="presParOf" srcId="{6B6AADF4-7A9E-43F1-8512-AA93DA4F2186}" destId="{80DC5D92-546E-4763-9994-9EAD7DF1E57F}" srcOrd="0" destOrd="0" presId="urn:microsoft.com/office/officeart/2005/8/layout/list1"/>
    <dgm:cxn modelId="{B25E6543-B779-4179-A5B6-1A9AF8C03A4F}" type="presParOf" srcId="{6B6AADF4-7A9E-43F1-8512-AA93DA4F2186}" destId="{4144AF70-3233-4A14-B320-64742842D429}" srcOrd="1" destOrd="0" presId="urn:microsoft.com/office/officeart/2005/8/layout/list1"/>
    <dgm:cxn modelId="{CC15CB3E-EC5B-4FB1-85FB-2FD6EC6FB003}" type="presParOf" srcId="{CF1BB511-DC5A-4625-9908-DD28EC4B5A34}" destId="{4929B9AA-B65A-4B04-9575-F798EE3B49EA}" srcOrd="9" destOrd="0" presId="urn:microsoft.com/office/officeart/2005/8/layout/list1"/>
    <dgm:cxn modelId="{6CED99D1-A0F5-479A-80AB-108735A5022D}" type="presParOf" srcId="{CF1BB511-DC5A-4625-9908-DD28EC4B5A34}" destId="{1AEC2C35-F3E8-414C-A057-8DB0C2A2EB7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81FDB2-6016-4061-84E7-5AAC2AC764F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530BDAA-3BA3-4B3F-8F0C-7B51601768D6}">
      <dgm:prSet phldrT="[Texto]" custT="1"/>
      <dgm:spPr/>
      <dgm:t>
        <a:bodyPr/>
        <a:lstStyle/>
        <a:p>
          <a:pPr algn="just"/>
          <a:r>
            <a:rPr lang="es-ES" sz="2000" dirty="0" smtClean="0"/>
            <a:t>La cuestión clave es si la actual estructura y funcionamiento de las AP son lo suficientemente eficientes e innovadoras </a:t>
          </a:r>
          <a:endParaRPr lang="es-ES" sz="2000" dirty="0"/>
        </a:p>
      </dgm:t>
    </dgm:pt>
    <dgm:pt modelId="{DDCAC369-D862-4FBB-BC76-AFCA7624EBDC}" type="parTrans" cxnId="{329F871D-8BBE-4EAE-AEAA-FF76985A86DE}">
      <dgm:prSet/>
      <dgm:spPr/>
      <dgm:t>
        <a:bodyPr/>
        <a:lstStyle/>
        <a:p>
          <a:endParaRPr lang="es-ES"/>
        </a:p>
      </dgm:t>
    </dgm:pt>
    <dgm:pt modelId="{6FF75F4C-974C-4B82-BDB1-74C648CF2A40}" type="sibTrans" cxnId="{329F871D-8BBE-4EAE-AEAA-FF76985A86DE}">
      <dgm:prSet/>
      <dgm:spPr/>
      <dgm:t>
        <a:bodyPr/>
        <a:lstStyle/>
        <a:p>
          <a:endParaRPr lang="es-ES"/>
        </a:p>
      </dgm:t>
    </dgm:pt>
    <dgm:pt modelId="{3DC92E63-4F41-4D5B-80A6-753456ECBAFA}">
      <dgm:prSet custT="1"/>
      <dgm:spPr/>
      <dgm:t>
        <a:bodyPr/>
        <a:lstStyle/>
        <a:p>
          <a:pPr algn="just"/>
          <a:r>
            <a:rPr lang="es-ES" sz="2000" dirty="0" smtClean="0"/>
            <a:t>El SP no perderá legitimidad si lo renovamos, para que el Estado lo defienda en nombre de los ciudadanos</a:t>
          </a:r>
          <a:endParaRPr lang="es-ES" sz="2000" dirty="0"/>
        </a:p>
      </dgm:t>
    </dgm:pt>
    <dgm:pt modelId="{8F1209E2-EFB4-42A9-A2F8-0DA7DBBC04E9}" type="parTrans" cxnId="{D0D200D4-DA5B-46AC-99B4-0990E1FBD0A6}">
      <dgm:prSet/>
      <dgm:spPr/>
      <dgm:t>
        <a:bodyPr/>
        <a:lstStyle/>
        <a:p>
          <a:endParaRPr lang="es-ES"/>
        </a:p>
      </dgm:t>
    </dgm:pt>
    <dgm:pt modelId="{C6906A9A-59E5-4F33-8EDD-1278A851EB18}" type="sibTrans" cxnId="{D0D200D4-DA5B-46AC-99B4-0990E1FBD0A6}">
      <dgm:prSet/>
      <dgm:spPr/>
      <dgm:t>
        <a:bodyPr/>
        <a:lstStyle/>
        <a:p>
          <a:endParaRPr lang="es-ES"/>
        </a:p>
      </dgm:t>
    </dgm:pt>
    <dgm:pt modelId="{4B0E9E7A-D8D5-41CE-968A-2D41ADB557EA}">
      <dgm:prSet custT="1"/>
      <dgm:spPr/>
      <dgm:t>
        <a:bodyPr/>
        <a:lstStyle/>
        <a:p>
          <a:pPr algn="just"/>
          <a:r>
            <a:rPr lang="es-ES" sz="1800" dirty="0" smtClean="0"/>
            <a:t>Sin una RENOVACIÓN INTERNA (desde </a:t>
          </a:r>
          <a:r>
            <a:rPr lang="es-ES" sz="2000" dirty="0" smtClean="0"/>
            <a:t>dentro del sistema) el sector público irá siendo desmantelado por el MERCADO</a:t>
          </a:r>
          <a:r>
            <a:rPr lang="es-ES" sz="1800" dirty="0" smtClean="0"/>
            <a:t>.</a:t>
          </a:r>
          <a:endParaRPr lang="es-ES" sz="1800" dirty="0"/>
        </a:p>
      </dgm:t>
    </dgm:pt>
    <dgm:pt modelId="{88671FE1-0C60-43CD-A624-A8E4CD99DC99}" type="parTrans" cxnId="{5070A670-3696-49DD-8C6A-ADC7E12B0310}">
      <dgm:prSet/>
      <dgm:spPr/>
      <dgm:t>
        <a:bodyPr/>
        <a:lstStyle/>
        <a:p>
          <a:endParaRPr lang="es-ES"/>
        </a:p>
      </dgm:t>
    </dgm:pt>
    <dgm:pt modelId="{D3889048-7D90-4F08-A110-29368F767D51}" type="sibTrans" cxnId="{5070A670-3696-49DD-8C6A-ADC7E12B0310}">
      <dgm:prSet/>
      <dgm:spPr/>
      <dgm:t>
        <a:bodyPr/>
        <a:lstStyle/>
        <a:p>
          <a:endParaRPr lang="es-ES"/>
        </a:p>
      </dgm:t>
    </dgm:pt>
    <dgm:pt modelId="{E7119DF8-C8AD-443C-A88E-39E771C0B5BA}" type="pres">
      <dgm:prSet presAssocID="{D381FDB2-6016-4061-84E7-5AAC2AC764F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76F9F50-07A6-489D-9760-859225B90C99}" type="pres">
      <dgm:prSet presAssocID="{D381FDB2-6016-4061-84E7-5AAC2AC764F8}" presName="dummyMaxCanvas" presStyleCnt="0">
        <dgm:presLayoutVars/>
      </dgm:prSet>
      <dgm:spPr/>
    </dgm:pt>
    <dgm:pt modelId="{DED0C32D-5EC1-4E2F-B392-FC5BAE016F4E}" type="pres">
      <dgm:prSet presAssocID="{D381FDB2-6016-4061-84E7-5AAC2AC764F8}" presName="ThreeNodes_1" presStyleLbl="node1" presStyleIdx="0" presStyleCnt="3" custScaleX="11214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35A6D6C-2F80-4177-8E61-5D32FA9B2E9F}" type="pres">
      <dgm:prSet presAssocID="{D381FDB2-6016-4061-84E7-5AAC2AC764F8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DE95EA-5A82-43C0-A8F8-1E22B9693B11}" type="pres">
      <dgm:prSet presAssocID="{D381FDB2-6016-4061-84E7-5AAC2AC764F8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C141A1B-6790-404B-8644-1BC92B89342E}" type="pres">
      <dgm:prSet presAssocID="{D381FDB2-6016-4061-84E7-5AAC2AC764F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0702D04-278E-4858-AC92-D8BA792BA5D6}" type="pres">
      <dgm:prSet presAssocID="{D381FDB2-6016-4061-84E7-5AAC2AC764F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BBFFA6-C728-43FD-A5DF-66E04EE6179C}" type="pres">
      <dgm:prSet presAssocID="{D381FDB2-6016-4061-84E7-5AAC2AC764F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2235A17-518D-4D6E-B863-8D832F5F0BC8}" type="pres">
      <dgm:prSet presAssocID="{D381FDB2-6016-4061-84E7-5AAC2AC764F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F59E0A-DD46-4D96-B669-677066588DA0}" type="pres">
      <dgm:prSet presAssocID="{D381FDB2-6016-4061-84E7-5AAC2AC764F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E854D5E-9DC8-4F68-8569-AFDE07287933}" type="presOf" srcId="{9530BDAA-3BA3-4B3F-8F0C-7B51601768D6}" destId="{DED0C32D-5EC1-4E2F-B392-FC5BAE016F4E}" srcOrd="0" destOrd="0" presId="urn:microsoft.com/office/officeart/2005/8/layout/vProcess5"/>
    <dgm:cxn modelId="{6741F739-794C-4E69-B1A2-234368F17EE6}" type="presOf" srcId="{D3889048-7D90-4F08-A110-29368F767D51}" destId="{B0702D04-278E-4858-AC92-D8BA792BA5D6}" srcOrd="0" destOrd="0" presId="urn:microsoft.com/office/officeart/2005/8/layout/vProcess5"/>
    <dgm:cxn modelId="{4931E7A5-2482-4D7C-A5B5-B1542EC7E13B}" type="presOf" srcId="{3DC92E63-4F41-4D5B-80A6-753456ECBAFA}" destId="{16DE95EA-5A82-43C0-A8F8-1E22B9693B11}" srcOrd="0" destOrd="0" presId="urn:microsoft.com/office/officeart/2005/8/layout/vProcess5"/>
    <dgm:cxn modelId="{5070A670-3696-49DD-8C6A-ADC7E12B0310}" srcId="{D381FDB2-6016-4061-84E7-5AAC2AC764F8}" destId="{4B0E9E7A-D8D5-41CE-968A-2D41ADB557EA}" srcOrd="1" destOrd="0" parTransId="{88671FE1-0C60-43CD-A624-A8E4CD99DC99}" sibTransId="{D3889048-7D90-4F08-A110-29368F767D51}"/>
    <dgm:cxn modelId="{E120D0F2-9E57-4AFB-B740-C1E9FE0138E0}" type="presOf" srcId="{4B0E9E7A-D8D5-41CE-968A-2D41ADB557EA}" destId="{835A6D6C-2F80-4177-8E61-5D32FA9B2E9F}" srcOrd="0" destOrd="0" presId="urn:microsoft.com/office/officeart/2005/8/layout/vProcess5"/>
    <dgm:cxn modelId="{D0D200D4-DA5B-46AC-99B4-0990E1FBD0A6}" srcId="{D381FDB2-6016-4061-84E7-5AAC2AC764F8}" destId="{3DC92E63-4F41-4D5B-80A6-753456ECBAFA}" srcOrd="2" destOrd="0" parTransId="{8F1209E2-EFB4-42A9-A2F8-0DA7DBBC04E9}" sibTransId="{C6906A9A-59E5-4F33-8EDD-1278A851EB18}"/>
    <dgm:cxn modelId="{BB5C9861-A609-474C-8AB2-A4045FB3C12A}" type="presOf" srcId="{D381FDB2-6016-4061-84E7-5AAC2AC764F8}" destId="{E7119DF8-C8AD-443C-A88E-39E771C0B5BA}" srcOrd="0" destOrd="0" presId="urn:microsoft.com/office/officeart/2005/8/layout/vProcess5"/>
    <dgm:cxn modelId="{64D7BAF9-254B-43A5-B88A-A9BFA949D494}" type="presOf" srcId="{4B0E9E7A-D8D5-41CE-968A-2D41ADB557EA}" destId="{42235A17-518D-4D6E-B863-8D832F5F0BC8}" srcOrd="1" destOrd="0" presId="urn:microsoft.com/office/officeart/2005/8/layout/vProcess5"/>
    <dgm:cxn modelId="{286CFBDE-4376-4B85-B25C-A7276DA5A935}" type="presOf" srcId="{6FF75F4C-974C-4B82-BDB1-74C648CF2A40}" destId="{4C141A1B-6790-404B-8644-1BC92B89342E}" srcOrd="0" destOrd="0" presId="urn:microsoft.com/office/officeart/2005/8/layout/vProcess5"/>
    <dgm:cxn modelId="{E9F412F0-81BD-4AA6-BBB0-4AB3FFF504C1}" type="presOf" srcId="{3DC92E63-4F41-4D5B-80A6-753456ECBAFA}" destId="{BDF59E0A-DD46-4D96-B669-677066588DA0}" srcOrd="1" destOrd="0" presId="urn:microsoft.com/office/officeart/2005/8/layout/vProcess5"/>
    <dgm:cxn modelId="{329F871D-8BBE-4EAE-AEAA-FF76985A86DE}" srcId="{D381FDB2-6016-4061-84E7-5AAC2AC764F8}" destId="{9530BDAA-3BA3-4B3F-8F0C-7B51601768D6}" srcOrd="0" destOrd="0" parTransId="{DDCAC369-D862-4FBB-BC76-AFCA7624EBDC}" sibTransId="{6FF75F4C-974C-4B82-BDB1-74C648CF2A40}"/>
    <dgm:cxn modelId="{8C1C05FC-2B4A-42A3-85AC-65B089247856}" type="presOf" srcId="{9530BDAA-3BA3-4B3F-8F0C-7B51601768D6}" destId="{FFBBFFA6-C728-43FD-A5DF-66E04EE6179C}" srcOrd="1" destOrd="0" presId="urn:microsoft.com/office/officeart/2005/8/layout/vProcess5"/>
    <dgm:cxn modelId="{F07900AC-E3EE-4C2A-95FC-C12674B78996}" type="presParOf" srcId="{E7119DF8-C8AD-443C-A88E-39E771C0B5BA}" destId="{C76F9F50-07A6-489D-9760-859225B90C99}" srcOrd="0" destOrd="0" presId="urn:microsoft.com/office/officeart/2005/8/layout/vProcess5"/>
    <dgm:cxn modelId="{322B576E-A030-45F6-9EB3-56FFFF827A02}" type="presParOf" srcId="{E7119DF8-C8AD-443C-A88E-39E771C0B5BA}" destId="{DED0C32D-5EC1-4E2F-B392-FC5BAE016F4E}" srcOrd="1" destOrd="0" presId="urn:microsoft.com/office/officeart/2005/8/layout/vProcess5"/>
    <dgm:cxn modelId="{FCDA766F-2090-416E-B28B-D65B858FD799}" type="presParOf" srcId="{E7119DF8-C8AD-443C-A88E-39E771C0B5BA}" destId="{835A6D6C-2F80-4177-8E61-5D32FA9B2E9F}" srcOrd="2" destOrd="0" presId="urn:microsoft.com/office/officeart/2005/8/layout/vProcess5"/>
    <dgm:cxn modelId="{6F71DC98-28DB-4BC6-8311-7E5FE518AF12}" type="presParOf" srcId="{E7119DF8-C8AD-443C-A88E-39E771C0B5BA}" destId="{16DE95EA-5A82-43C0-A8F8-1E22B9693B11}" srcOrd="3" destOrd="0" presId="urn:microsoft.com/office/officeart/2005/8/layout/vProcess5"/>
    <dgm:cxn modelId="{8DB306F5-BB48-47C3-8DA0-1E192047123A}" type="presParOf" srcId="{E7119DF8-C8AD-443C-A88E-39E771C0B5BA}" destId="{4C141A1B-6790-404B-8644-1BC92B89342E}" srcOrd="4" destOrd="0" presId="urn:microsoft.com/office/officeart/2005/8/layout/vProcess5"/>
    <dgm:cxn modelId="{4DB67A80-3B81-4F18-8AA5-0AE5E2B26A14}" type="presParOf" srcId="{E7119DF8-C8AD-443C-A88E-39E771C0B5BA}" destId="{B0702D04-278E-4858-AC92-D8BA792BA5D6}" srcOrd="5" destOrd="0" presId="urn:microsoft.com/office/officeart/2005/8/layout/vProcess5"/>
    <dgm:cxn modelId="{E4FC1106-5D71-4830-8769-FD5B5EA0096E}" type="presParOf" srcId="{E7119DF8-C8AD-443C-A88E-39E771C0B5BA}" destId="{FFBBFFA6-C728-43FD-A5DF-66E04EE6179C}" srcOrd="6" destOrd="0" presId="urn:microsoft.com/office/officeart/2005/8/layout/vProcess5"/>
    <dgm:cxn modelId="{F7556095-2AB6-4C05-A2F0-6FFE5D22AEB4}" type="presParOf" srcId="{E7119DF8-C8AD-443C-A88E-39E771C0B5BA}" destId="{42235A17-518D-4D6E-B863-8D832F5F0BC8}" srcOrd="7" destOrd="0" presId="urn:microsoft.com/office/officeart/2005/8/layout/vProcess5"/>
    <dgm:cxn modelId="{42C5BFC4-2B53-4EFA-9FB0-61A9F5ACE725}" type="presParOf" srcId="{E7119DF8-C8AD-443C-A88E-39E771C0B5BA}" destId="{BDF59E0A-DD46-4D96-B669-677066588DA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3DDE558-9205-4242-BB9E-A58E32260D3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68E1E66-714C-46FD-975A-856D542BBE8D}">
      <dgm:prSet phldrT="[Texto]"/>
      <dgm:spPr/>
      <dgm:t>
        <a:bodyPr/>
        <a:lstStyle/>
        <a:p>
          <a:r>
            <a:rPr lang="es-ES" dirty="0" smtClean="0"/>
            <a:t>Innovación de</a:t>
          </a:r>
        </a:p>
        <a:p>
          <a:r>
            <a:rPr lang="es-ES" dirty="0" smtClean="0"/>
            <a:t>Procesos</a:t>
          </a:r>
          <a:endParaRPr lang="es-ES" dirty="0"/>
        </a:p>
      </dgm:t>
    </dgm:pt>
    <dgm:pt modelId="{BF545063-77A5-4584-B0A9-35E315773F8B}" type="parTrans" cxnId="{8B90F993-E363-4478-9537-1C33BC9746BC}">
      <dgm:prSet/>
      <dgm:spPr/>
      <dgm:t>
        <a:bodyPr/>
        <a:lstStyle/>
        <a:p>
          <a:endParaRPr lang="es-ES"/>
        </a:p>
      </dgm:t>
    </dgm:pt>
    <dgm:pt modelId="{85B6781E-185C-4AA4-AC40-34CF2E0AC265}" type="sibTrans" cxnId="{8B90F993-E363-4478-9537-1C33BC9746BC}">
      <dgm:prSet/>
      <dgm:spPr/>
      <dgm:t>
        <a:bodyPr/>
        <a:lstStyle/>
        <a:p>
          <a:endParaRPr lang="es-ES"/>
        </a:p>
      </dgm:t>
    </dgm:pt>
    <dgm:pt modelId="{8A1C755F-93FD-4E5C-97AD-6E2AD33F4700}">
      <dgm:prSet phldrT="[Texto]"/>
      <dgm:spPr/>
      <dgm:t>
        <a:bodyPr/>
        <a:lstStyle/>
        <a:p>
          <a:r>
            <a:rPr lang="es-ES" dirty="0" smtClean="0"/>
            <a:t>Nueva misión, objetivos, estrategias</a:t>
          </a:r>
          <a:endParaRPr lang="es-ES" dirty="0"/>
        </a:p>
      </dgm:t>
    </dgm:pt>
    <dgm:pt modelId="{6F745BA7-3B19-498B-BE2E-FDAB12EF24BB}" type="parTrans" cxnId="{57544A75-5D2E-490E-AC9F-71AE13BF386F}">
      <dgm:prSet/>
      <dgm:spPr/>
      <dgm:t>
        <a:bodyPr/>
        <a:lstStyle/>
        <a:p>
          <a:endParaRPr lang="es-ES"/>
        </a:p>
      </dgm:t>
    </dgm:pt>
    <dgm:pt modelId="{7B54D362-3304-43FD-9942-1A0B6393278C}" type="sibTrans" cxnId="{57544A75-5D2E-490E-AC9F-71AE13BF386F}">
      <dgm:prSet/>
      <dgm:spPr/>
      <dgm:t>
        <a:bodyPr/>
        <a:lstStyle/>
        <a:p>
          <a:endParaRPr lang="es-ES"/>
        </a:p>
      </dgm:t>
    </dgm:pt>
    <dgm:pt modelId="{18A9A483-94F3-4C69-8854-40E9A922ED6E}">
      <dgm:prSet phldrT="[Texto]"/>
      <dgm:spPr/>
      <dgm:t>
        <a:bodyPr/>
        <a:lstStyle/>
        <a:p>
          <a:r>
            <a:rPr lang="es-ES" dirty="0" err="1" smtClean="0"/>
            <a:t>Ex.</a:t>
          </a:r>
          <a:r>
            <a:rPr lang="es-ES" dirty="0" smtClean="0"/>
            <a:t> Nuevas reglas y procedimientos</a:t>
          </a:r>
          <a:endParaRPr lang="es-ES" dirty="0"/>
        </a:p>
      </dgm:t>
    </dgm:pt>
    <dgm:pt modelId="{D86AF503-8F55-4085-B00F-CD72860C0F13}" type="parTrans" cxnId="{9F5A3BE7-E959-4C06-8B0C-3F1CDF9F57C4}">
      <dgm:prSet/>
      <dgm:spPr/>
      <dgm:t>
        <a:bodyPr/>
        <a:lstStyle/>
        <a:p>
          <a:endParaRPr lang="es-ES"/>
        </a:p>
      </dgm:t>
    </dgm:pt>
    <dgm:pt modelId="{57A2FDA1-9729-4C9F-8470-47F3B7999AFF}" type="sibTrans" cxnId="{9F5A3BE7-E959-4C06-8B0C-3F1CDF9F57C4}">
      <dgm:prSet/>
      <dgm:spPr/>
      <dgm:t>
        <a:bodyPr/>
        <a:lstStyle/>
        <a:p>
          <a:endParaRPr lang="es-ES"/>
        </a:p>
      </dgm:t>
    </dgm:pt>
    <dgm:pt modelId="{AF5B6522-8FCB-46B9-94F5-68CB51FB8FCB}">
      <dgm:prSet phldrT="[Texto]"/>
      <dgm:spPr/>
      <dgm:t>
        <a:bodyPr/>
        <a:lstStyle/>
        <a:p>
          <a:r>
            <a:rPr lang="es-ES" dirty="0" smtClean="0"/>
            <a:t>Innovación de </a:t>
          </a:r>
        </a:p>
        <a:p>
          <a:r>
            <a:rPr lang="es-ES" dirty="0" smtClean="0"/>
            <a:t>Productos</a:t>
          </a:r>
          <a:endParaRPr lang="es-ES" dirty="0"/>
        </a:p>
      </dgm:t>
    </dgm:pt>
    <dgm:pt modelId="{C6CE5B3E-DF0C-444A-AE2C-BF07DF835859}" type="parTrans" cxnId="{5136E33E-B708-4AE6-8652-A766C823717F}">
      <dgm:prSet/>
      <dgm:spPr/>
      <dgm:t>
        <a:bodyPr/>
        <a:lstStyle/>
        <a:p>
          <a:endParaRPr lang="es-ES"/>
        </a:p>
      </dgm:t>
    </dgm:pt>
    <dgm:pt modelId="{64098947-0170-4745-BAE3-343922697536}" type="sibTrans" cxnId="{5136E33E-B708-4AE6-8652-A766C823717F}">
      <dgm:prSet/>
      <dgm:spPr/>
      <dgm:t>
        <a:bodyPr/>
        <a:lstStyle/>
        <a:p>
          <a:endParaRPr lang="es-ES"/>
        </a:p>
      </dgm:t>
    </dgm:pt>
    <dgm:pt modelId="{259AAF0F-2DC4-4F83-8EAE-F44228520DD6}">
      <dgm:prSet phldrT="[Texto]"/>
      <dgm:spPr/>
      <dgm:t>
        <a:bodyPr/>
        <a:lstStyle/>
        <a:p>
          <a:r>
            <a:rPr lang="es-ES" dirty="0" smtClean="0"/>
            <a:t>Cambios en las características y el diseño de los servicios prestados</a:t>
          </a:r>
          <a:endParaRPr lang="es-ES" dirty="0"/>
        </a:p>
      </dgm:t>
    </dgm:pt>
    <dgm:pt modelId="{9A657544-8605-4B95-BE5A-004C293DB5E1}" type="parTrans" cxnId="{DED70FAF-C89C-4CDE-BF66-DB74B0F05D76}">
      <dgm:prSet/>
      <dgm:spPr/>
      <dgm:t>
        <a:bodyPr/>
        <a:lstStyle/>
        <a:p>
          <a:endParaRPr lang="es-ES"/>
        </a:p>
      </dgm:t>
    </dgm:pt>
    <dgm:pt modelId="{9555AD32-F41A-43CA-8DAB-3FF9E5CE415B}" type="sibTrans" cxnId="{DED70FAF-C89C-4CDE-BF66-DB74B0F05D76}">
      <dgm:prSet/>
      <dgm:spPr/>
      <dgm:t>
        <a:bodyPr/>
        <a:lstStyle/>
        <a:p>
          <a:endParaRPr lang="es-ES"/>
        </a:p>
      </dgm:t>
    </dgm:pt>
    <dgm:pt modelId="{026CEC1A-F487-441F-BD61-2BE589197275}">
      <dgm:prSet phldrT="[Texto]"/>
      <dgm:spPr/>
      <dgm:t>
        <a:bodyPr/>
        <a:lstStyle/>
        <a:p>
          <a:r>
            <a:rPr lang="es-ES" dirty="0" err="1" smtClean="0"/>
            <a:t>Ex.</a:t>
          </a:r>
          <a:r>
            <a:rPr lang="es-ES" dirty="0" smtClean="0"/>
            <a:t> Personal y Gestión</a:t>
          </a:r>
          <a:endParaRPr lang="es-ES" dirty="0"/>
        </a:p>
      </dgm:t>
    </dgm:pt>
    <dgm:pt modelId="{E1AB9581-7F59-495E-9EB2-9FBF08A0BC2E}" type="parTrans" cxnId="{0F933B31-7E55-4808-A087-F900FDEE90CF}">
      <dgm:prSet/>
      <dgm:spPr/>
      <dgm:t>
        <a:bodyPr/>
        <a:lstStyle/>
        <a:p>
          <a:endParaRPr lang="es-ES"/>
        </a:p>
      </dgm:t>
    </dgm:pt>
    <dgm:pt modelId="{C083ADF4-D57B-4CAE-95AB-4656F6598CE4}" type="sibTrans" cxnId="{0F933B31-7E55-4808-A087-F900FDEE90CF}">
      <dgm:prSet/>
      <dgm:spPr/>
      <dgm:t>
        <a:bodyPr/>
        <a:lstStyle/>
        <a:p>
          <a:endParaRPr lang="es-ES"/>
        </a:p>
      </dgm:t>
    </dgm:pt>
    <dgm:pt modelId="{C9F89A67-DB43-4F91-AB67-FAF84491757E}">
      <dgm:prSet phldrT="[Texto]"/>
      <dgm:spPr/>
      <dgm:t>
        <a:bodyPr/>
        <a:lstStyle/>
        <a:p>
          <a:r>
            <a:rPr lang="es-ES" dirty="0" smtClean="0"/>
            <a:t>Innovación en Resultados</a:t>
          </a:r>
          <a:endParaRPr lang="es-ES" dirty="0"/>
        </a:p>
      </dgm:t>
    </dgm:pt>
    <dgm:pt modelId="{D80FEA64-5766-4925-B710-77CE9570342B}" type="parTrans" cxnId="{BC07F278-0819-4BAA-98B3-79BA9A65A4EA}">
      <dgm:prSet/>
      <dgm:spPr/>
      <dgm:t>
        <a:bodyPr/>
        <a:lstStyle/>
        <a:p>
          <a:endParaRPr lang="es-ES"/>
        </a:p>
      </dgm:t>
    </dgm:pt>
    <dgm:pt modelId="{016C494C-F38B-43EE-8886-72B35A644506}" type="sibTrans" cxnId="{BC07F278-0819-4BAA-98B3-79BA9A65A4EA}">
      <dgm:prSet/>
      <dgm:spPr/>
      <dgm:t>
        <a:bodyPr/>
        <a:lstStyle/>
        <a:p>
          <a:endParaRPr lang="es-ES"/>
        </a:p>
      </dgm:t>
    </dgm:pt>
    <dgm:pt modelId="{AB3EDA00-3C50-4D4A-B2E4-3F4896910B70}">
      <dgm:prSet phldrT="[Texto]"/>
      <dgm:spPr/>
      <dgm:t>
        <a:bodyPr/>
        <a:lstStyle/>
        <a:p>
          <a:r>
            <a:rPr lang="es-ES" dirty="0" smtClean="0"/>
            <a:t>Nuevas formas de prestar los servicios o interactuar con clientes</a:t>
          </a:r>
          <a:endParaRPr lang="es-ES" dirty="0"/>
        </a:p>
      </dgm:t>
    </dgm:pt>
    <dgm:pt modelId="{0B34E0F5-18B5-490F-816E-DF379194854A}" type="parTrans" cxnId="{47530848-9E68-4070-A40C-46DD3A2EA11A}">
      <dgm:prSet/>
      <dgm:spPr/>
      <dgm:t>
        <a:bodyPr/>
        <a:lstStyle/>
        <a:p>
          <a:endParaRPr lang="es-ES"/>
        </a:p>
      </dgm:t>
    </dgm:pt>
    <dgm:pt modelId="{9D14C803-053B-4C16-A3E8-91F006195BF8}" type="sibTrans" cxnId="{47530848-9E68-4070-A40C-46DD3A2EA11A}">
      <dgm:prSet/>
      <dgm:spPr/>
      <dgm:t>
        <a:bodyPr/>
        <a:lstStyle/>
        <a:p>
          <a:endParaRPr lang="es-ES"/>
        </a:p>
      </dgm:t>
    </dgm:pt>
    <dgm:pt modelId="{CB08A986-2736-42A0-A22A-6132B971223C}">
      <dgm:prSet phldrT="[Texto]"/>
      <dgm:spPr/>
      <dgm:t>
        <a:bodyPr/>
        <a:lstStyle/>
        <a:p>
          <a:r>
            <a:rPr lang="es-ES" dirty="0" err="1" smtClean="0"/>
            <a:t>Ex.</a:t>
          </a:r>
          <a:r>
            <a:rPr lang="es-ES" dirty="0" smtClean="0"/>
            <a:t> Interdisciplinaridad, colaboraciones</a:t>
          </a:r>
          <a:endParaRPr lang="es-ES" dirty="0"/>
        </a:p>
      </dgm:t>
    </dgm:pt>
    <dgm:pt modelId="{FA65DECF-0EBA-4BED-B2D8-BF436728D148}" type="parTrans" cxnId="{2B6B1313-DF4A-4286-B2CE-5BBF2BB5082C}">
      <dgm:prSet/>
      <dgm:spPr/>
      <dgm:t>
        <a:bodyPr/>
        <a:lstStyle/>
        <a:p>
          <a:endParaRPr lang="es-ES"/>
        </a:p>
      </dgm:t>
    </dgm:pt>
    <dgm:pt modelId="{7A8AE437-135D-4C41-9E59-D0D437261F87}" type="sibTrans" cxnId="{2B6B1313-DF4A-4286-B2CE-5BBF2BB5082C}">
      <dgm:prSet/>
      <dgm:spPr/>
      <dgm:t>
        <a:bodyPr/>
        <a:lstStyle/>
        <a:p>
          <a:endParaRPr lang="es-ES"/>
        </a:p>
      </dgm:t>
    </dgm:pt>
    <dgm:pt modelId="{3FE66FBB-3B9F-43E8-88A7-21BAACDFDBA2}" type="pres">
      <dgm:prSet presAssocID="{D3DDE558-9205-4242-BB9E-A58E32260D3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C9ADDE2-034B-4238-B6EF-F1C2AAA25D6C}" type="pres">
      <dgm:prSet presAssocID="{E68E1E66-714C-46FD-975A-856D542BBE8D}" presName="composite" presStyleCnt="0"/>
      <dgm:spPr/>
    </dgm:pt>
    <dgm:pt modelId="{D881363D-8D41-417D-AF4C-C4C33FF85AFF}" type="pres">
      <dgm:prSet presAssocID="{E68E1E66-714C-46FD-975A-856D542BBE8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9DA2F5-9AE5-45C8-A9EF-9FAC617FDD49}" type="pres">
      <dgm:prSet presAssocID="{E68E1E66-714C-46FD-975A-856D542BBE8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0C8C997-F5AC-4695-9CB5-4023DAE64909}" type="pres">
      <dgm:prSet presAssocID="{85B6781E-185C-4AA4-AC40-34CF2E0AC265}" presName="sp" presStyleCnt="0"/>
      <dgm:spPr/>
    </dgm:pt>
    <dgm:pt modelId="{F82537AA-A6D9-445B-AFB9-F56C02BA8A2B}" type="pres">
      <dgm:prSet presAssocID="{AF5B6522-8FCB-46B9-94F5-68CB51FB8FCB}" presName="composite" presStyleCnt="0"/>
      <dgm:spPr/>
    </dgm:pt>
    <dgm:pt modelId="{E1FFE591-171E-47C2-A5DC-9D7106C3DA66}" type="pres">
      <dgm:prSet presAssocID="{AF5B6522-8FCB-46B9-94F5-68CB51FB8FC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C48246-82CD-4129-A02E-E0D2E3BAF2EF}" type="pres">
      <dgm:prSet presAssocID="{AF5B6522-8FCB-46B9-94F5-68CB51FB8FC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B9BC3D-2165-4351-876C-7B896C1A389A}" type="pres">
      <dgm:prSet presAssocID="{64098947-0170-4745-BAE3-343922697536}" presName="sp" presStyleCnt="0"/>
      <dgm:spPr/>
    </dgm:pt>
    <dgm:pt modelId="{2B51E523-4B78-4FBD-8EFB-78C718A227AD}" type="pres">
      <dgm:prSet presAssocID="{C9F89A67-DB43-4F91-AB67-FAF84491757E}" presName="composite" presStyleCnt="0"/>
      <dgm:spPr/>
    </dgm:pt>
    <dgm:pt modelId="{F4FF72C4-9A3B-4CAE-A8CD-E8D3AF427B15}" type="pres">
      <dgm:prSet presAssocID="{C9F89A67-DB43-4F91-AB67-FAF84491757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26651E-3B13-477B-91D4-7A3A1207F950}" type="pres">
      <dgm:prSet presAssocID="{C9F89A67-DB43-4F91-AB67-FAF84491757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D154667-F17B-45B6-B0AD-6B3E8989F5A2}" type="presOf" srcId="{AB3EDA00-3C50-4D4A-B2E4-3F4896910B70}" destId="{DC26651E-3B13-477B-91D4-7A3A1207F950}" srcOrd="0" destOrd="0" presId="urn:microsoft.com/office/officeart/2005/8/layout/chevron2"/>
    <dgm:cxn modelId="{9955AF63-9C31-4897-90D8-D15E9E057C4B}" type="presOf" srcId="{8A1C755F-93FD-4E5C-97AD-6E2AD33F4700}" destId="{879DA2F5-9AE5-45C8-A9EF-9FAC617FDD49}" srcOrd="0" destOrd="0" presId="urn:microsoft.com/office/officeart/2005/8/layout/chevron2"/>
    <dgm:cxn modelId="{5136E33E-B708-4AE6-8652-A766C823717F}" srcId="{D3DDE558-9205-4242-BB9E-A58E32260D3E}" destId="{AF5B6522-8FCB-46B9-94F5-68CB51FB8FCB}" srcOrd="1" destOrd="0" parTransId="{C6CE5B3E-DF0C-444A-AE2C-BF07DF835859}" sibTransId="{64098947-0170-4745-BAE3-343922697536}"/>
    <dgm:cxn modelId="{9C34FD4C-6180-47CA-BEB8-F03AF6CD8EE4}" type="presOf" srcId="{D3DDE558-9205-4242-BB9E-A58E32260D3E}" destId="{3FE66FBB-3B9F-43E8-88A7-21BAACDFDBA2}" srcOrd="0" destOrd="0" presId="urn:microsoft.com/office/officeart/2005/8/layout/chevron2"/>
    <dgm:cxn modelId="{7EAF8456-3F87-4DF7-9526-D4698848B7A4}" type="presOf" srcId="{026CEC1A-F487-441F-BD61-2BE589197275}" destId="{BBC48246-82CD-4129-A02E-E0D2E3BAF2EF}" srcOrd="0" destOrd="1" presId="urn:microsoft.com/office/officeart/2005/8/layout/chevron2"/>
    <dgm:cxn modelId="{BC07F278-0819-4BAA-98B3-79BA9A65A4EA}" srcId="{D3DDE558-9205-4242-BB9E-A58E32260D3E}" destId="{C9F89A67-DB43-4F91-AB67-FAF84491757E}" srcOrd="2" destOrd="0" parTransId="{D80FEA64-5766-4925-B710-77CE9570342B}" sibTransId="{016C494C-F38B-43EE-8886-72B35A644506}"/>
    <dgm:cxn modelId="{B0C97FE6-B479-4A5A-97AE-5C644BC66D5E}" type="presOf" srcId="{AF5B6522-8FCB-46B9-94F5-68CB51FB8FCB}" destId="{E1FFE591-171E-47C2-A5DC-9D7106C3DA66}" srcOrd="0" destOrd="0" presId="urn:microsoft.com/office/officeart/2005/8/layout/chevron2"/>
    <dgm:cxn modelId="{7431A20A-E7DD-44FA-A7C4-00B6BA49D85F}" type="presOf" srcId="{259AAF0F-2DC4-4F83-8EAE-F44228520DD6}" destId="{BBC48246-82CD-4129-A02E-E0D2E3BAF2EF}" srcOrd="0" destOrd="0" presId="urn:microsoft.com/office/officeart/2005/8/layout/chevron2"/>
    <dgm:cxn modelId="{7E14C9BD-513D-439A-A975-998D6F991419}" type="presOf" srcId="{18A9A483-94F3-4C69-8854-40E9A922ED6E}" destId="{879DA2F5-9AE5-45C8-A9EF-9FAC617FDD49}" srcOrd="0" destOrd="1" presId="urn:microsoft.com/office/officeart/2005/8/layout/chevron2"/>
    <dgm:cxn modelId="{9F5A3BE7-E959-4C06-8B0C-3F1CDF9F57C4}" srcId="{E68E1E66-714C-46FD-975A-856D542BBE8D}" destId="{18A9A483-94F3-4C69-8854-40E9A922ED6E}" srcOrd="1" destOrd="0" parTransId="{D86AF503-8F55-4085-B00F-CD72860C0F13}" sibTransId="{57A2FDA1-9729-4C9F-8470-47F3B7999AFF}"/>
    <dgm:cxn modelId="{027272F7-FB04-432E-B02A-42DF9EBA58B5}" type="presOf" srcId="{CB08A986-2736-42A0-A22A-6132B971223C}" destId="{DC26651E-3B13-477B-91D4-7A3A1207F950}" srcOrd="0" destOrd="1" presId="urn:microsoft.com/office/officeart/2005/8/layout/chevron2"/>
    <dgm:cxn modelId="{57544A75-5D2E-490E-AC9F-71AE13BF386F}" srcId="{E68E1E66-714C-46FD-975A-856D542BBE8D}" destId="{8A1C755F-93FD-4E5C-97AD-6E2AD33F4700}" srcOrd="0" destOrd="0" parTransId="{6F745BA7-3B19-498B-BE2E-FDAB12EF24BB}" sibTransId="{7B54D362-3304-43FD-9942-1A0B6393278C}"/>
    <dgm:cxn modelId="{8B90F993-E363-4478-9537-1C33BC9746BC}" srcId="{D3DDE558-9205-4242-BB9E-A58E32260D3E}" destId="{E68E1E66-714C-46FD-975A-856D542BBE8D}" srcOrd="0" destOrd="0" parTransId="{BF545063-77A5-4584-B0A9-35E315773F8B}" sibTransId="{85B6781E-185C-4AA4-AC40-34CF2E0AC265}"/>
    <dgm:cxn modelId="{6B3454C2-A630-4016-9980-0CD155F42CDC}" type="presOf" srcId="{C9F89A67-DB43-4F91-AB67-FAF84491757E}" destId="{F4FF72C4-9A3B-4CAE-A8CD-E8D3AF427B15}" srcOrd="0" destOrd="0" presId="urn:microsoft.com/office/officeart/2005/8/layout/chevron2"/>
    <dgm:cxn modelId="{47530848-9E68-4070-A40C-46DD3A2EA11A}" srcId="{C9F89A67-DB43-4F91-AB67-FAF84491757E}" destId="{AB3EDA00-3C50-4D4A-B2E4-3F4896910B70}" srcOrd="0" destOrd="0" parTransId="{0B34E0F5-18B5-490F-816E-DF379194854A}" sibTransId="{9D14C803-053B-4C16-A3E8-91F006195BF8}"/>
    <dgm:cxn modelId="{2B6B1313-DF4A-4286-B2CE-5BBF2BB5082C}" srcId="{C9F89A67-DB43-4F91-AB67-FAF84491757E}" destId="{CB08A986-2736-42A0-A22A-6132B971223C}" srcOrd="1" destOrd="0" parTransId="{FA65DECF-0EBA-4BED-B2D8-BF436728D148}" sibTransId="{7A8AE437-135D-4C41-9E59-D0D437261F87}"/>
    <dgm:cxn modelId="{CCCB1C10-D799-48A7-AA1D-1D4999B4AA3D}" type="presOf" srcId="{E68E1E66-714C-46FD-975A-856D542BBE8D}" destId="{D881363D-8D41-417D-AF4C-C4C33FF85AFF}" srcOrd="0" destOrd="0" presId="urn:microsoft.com/office/officeart/2005/8/layout/chevron2"/>
    <dgm:cxn modelId="{DED70FAF-C89C-4CDE-BF66-DB74B0F05D76}" srcId="{AF5B6522-8FCB-46B9-94F5-68CB51FB8FCB}" destId="{259AAF0F-2DC4-4F83-8EAE-F44228520DD6}" srcOrd="0" destOrd="0" parTransId="{9A657544-8605-4B95-BE5A-004C293DB5E1}" sibTransId="{9555AD32-F41A-43CA-8DAB-3FF9E5CE415B}"/>
    <dgm:cxn modelId="{0F933B31-7E55-4808-A087-F900FDEE90CF}" srcId="{AF5B6522-8FCB-46B9-94F5-68CB51FB8FCB}" destId="{026CEC1A-F487-441F-BD61-2BE589197275}" srcOrd="1" destOrd="0" parTransId="{E1AB9581-7F59-495E-9EB2-9FBF08A0BC2E}" sibTransId="{C083ADF4-D57B-4CAE-95AB-4656F6598CE4}"/>
    <dgm:cxn modelId="{24A55084-C157-45F4-B7B9-D7F190025132}" type="presParOf" srcId="{3FE66FBB-3B9F-43E8-88A7-21BAACDFDBA2}" destId="{5C9ADDE2-034B-4238-B6EF-F1C2AAA25D6C}" srcOrd="0" destOrd="0" presId="urn:microsoft.com/office/officeart/2005/8/layout/chevron2"/>
    <dgm:cxn modelId="{423FA70E-FD9C-4DFF-8F18-829340A56B75}" type="presParOf" srcId="{5C9ADDE2-034B-4238-B6EF-F1C2AAA25D6C}" destId="{D881363D-8D41-417D-AF4C-C4C33FF85AFF}" srcOrd="0" destOrd="0" presId="urn:microsoft.com/office/officeart/2005/8/layout/chevron2"/>
    <dgm:cxn modelId="{B74F7876-537B-4AAC-9F38-2A955DCB780C}" type="presParOf" srcId="{5C9ADDE2-034B-4238-B6EF-F1C2AAA25D6C}" destId="{879DA2F5-9AE5-45C8-A9EF-9FAC617FDD49}" srcOrd="1" destOrd="0" presId="urn:microsoft.com/office/officeart/2005/8/layout/chevron2"/>
    <dgm:cxn modelId="{C4E2619A-8271-4AE9-805E-94BAF2D8592F}" type="presParOf" srcId="{3FE66FBB-3B9F-43E8-88A7-21BAACDFDBA2}" destId="{D0C8C997-F5AC-4695-9CB5-4023DAE64909}" srcOrd="1" destOrd="0" presId="urn:microsoft.com/office/officeart/2005/8/layout/chevron2"/>
    <dgm:cxn modelId="{2B877A2A-B87D-48CA-B27A-15811B9F937F}" type="presParOf" srcId="{3FE66FBB-3B9F-43E8-88A7-21BAACDFDBA2}" destId="{F82537AA-A6D9-445B-AFB9-F56C02BA8A2B}" srcOrd="2" destOrd="0" presId="urn:microsoft.com/office/officeart/2005/8/layout/chevron2"/>
    <dgm:cxn modelId="{F1E2AF89-D90E-496E-8582-332FA7B47BEF}" type="presParOf" srcId="{F82537AA-A6D9-445B-AFB9-F56C02BA8A2B}" destId="{E1FFE591-171E-47C2-A5DC-9D7106C3DA66}" srcOrd="0" destOrd="0" presId="urn:microsoft.com/office/officeart/2005/8/layout/chevron2"/>
    <dgm:cxn modelId="{8C1CF08F-508F-4240-86CB-E5ADA02AAD0C}" type="presParOf" srcId="{F82537AA-A6D9-445B-AFB9-F56C02BA8A2B}" destId="{BBC48246-82CD-4129-A02E-E0D2E3BAF2EF}" srcOrd="1" destOrd="0" presId="urn:microsoft.com/office/officeart/2005/8/layout/chevron2"/>
    <dgm:cxn modelId="{B9A38C4F-02E4-44B1-940A-1DEBAC793522}" type="presParOf" srcId="{3FE66FBB-3B9F-43E8-88A7-21BAACDFDBA2}" destId="{EAB9BC3D-2165-4351-876C-7B896C1A389A}" srcOrd="3" destOrd="0" presId="urn:microsoft.com/office/officeart/2005/8/layout/chevron2"/>
    <dgm:cxn modelId="{0513A7B4-8CF5-4D96-BA15-2C1D661B263E}" type="presParOf" srcId="{3FE66FBB-3B9F-43E8-88A7-21BAACDFDBA2}" destId="{2B51E523-4B78-4FBD-8EFB-78C718A227AD}" srcOrd="4" destOrd="0" presId="urn:microsoft.com/office/officeart/2005/8/layout/chevron2"/>
    <dgm:cxn modelId="{4FC278A9-13C3-49A2-8767-00DC81971D7D}" type="presParOf" srcId="{2B51E523-4B78-4FBD-8EFB-78C718A227AD}" destId="{F4FF72C4-9A3B-4CAE-A8CD-E8D3AF427B15}" srcOrd="0" destOrd="0" presId="urn:microsoft.com/office/officeart/2005/8/layout/chevron2"/>
    <dgm:cxn modelId="{277C8DA9-D85C-4372-A87F-4095FE79AED8}" type="presParOf" srcId="{2B51E523-4B78-4FBD-8EFB-78C718A227AD}" destId="{DC26651E-3B13-477B-91D4-7A3A1207F95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3C5F6A-1813-4513-BB50-67749066736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7135AF3-E923-4C59-8F10-1AC9C52E7DCD}">
      <dgm:prSet phldrT="[Texto]"/>
      <dgm:spPr/>
      <dgm:t>
        <a:bodyPr/>
        <a:lstStyle/>
        <a:p>
          <a:r>
            <a:rPr lang="es-ES" dirty="0" smtClean="0"/>
            <a:t>1) GENERADORAS DE VALORES</a:t>
          </a:r>
          <a:endParaRPr lang="es-ES" dirty="0"/>
        </a:p>
      </dgm:t>
    </dgm:pt>
    <dgm:pt modelId="{37BF3170-8DE2-42B2-A098-500781134283}" type="parTrans" cxnId="{4AAE67EB-D2C4-4644-A2C8-9196D1FB5E60}">
      <dgm:prSet/>
      <dgm:spPr/>
      <dgm:t>
        <a:bodyPr/>
        <a:lstStyle/>
        <a:p>
          <a:endParaRPr lang="es-ES"/>
        </a:p>
      </dgm:t>
    </dgm:pt>
    <dgm:pt modelId="{C2F6E976-7997-4392-934D-2DF793250D70}" type="sibTrans" cxnId="{4AAE67EB-D2C4-4644-A2C8-9196D1FB5E60}">
      <dgm:prSet/>
      <dgm:spPr/>
      <dgm:t>
        <a:bodyPr/>
        <a:lstStyle/>
        <a:p>
          <a:endParaRPr lang="es-ES"/>
        </a:p>
      </dgm:t>
    </dgm:pt>
    <dgm:pt modelId="{E882FEBA-0034-41CE-858A-730C579C6C1F}">
      <dgm:prSet phldrT="[Texto]"/>
      <dgm:spPr/>
      <dgm:t>
        <a:bodyPr/>
        <a:lstStyle/>
        <a:p>
          <a:r>
            <a:rPr lang="es-ES" dirty="0" smtClean="0"/>
            <a:t>Se han introducido cambios en la estructura organizativa y el funcionamiento del SP: mayor control, diversificación de servicios prestados, mayor especialización que nacen como </a:t>
          </a:r>
          <a:r>
            <a:rPr lang="es-ES" b="1" dirty="0" smtClean="0"/>
            <a:t>producción de valores y legitimación social. </a:t>
          </a:r>
          <a:endParaRPr lang="es-ES" b="1" dirty="0"/>
        </a:p>
      </dgm:t>
    </dgm:pt>
    <dgm:pt modelId="{3E3C805B-5C31-4A65-A57E-4A5FB891FAB6}" type="parTrans" cxnId="{DABDC597-BA9F-49AF-B745-503DE8712008}">
      <dgm:prSet/>
      <dgm:spPr/>
      <dgm:t>
        <a:bodyPr/>
        <a:lstStyle/>
        <a:p>
          <a:endParaRPr lang="es-ES"/>
        </a:p>
      </dgm:t>
    </dgm:pt>
    <dgm:pt modelId="{F29FDB64-1BB1-42DF-BD10-7183DD716852}" type="sibTrans" cxnId="{DABDC597-BA9F-49AF-B745-503DE8712008}">
      <dgm:prSet/>
      <dgm:spPr/>
      <dgm:t>
        <a:bodyPr/>
        <a:lstStyle/>
        <a:p>
          <a:endParaRPr lang="es-ES"/>
        </a:p>
      </dgm:t>
    </dgm:pt>
    <dgm:pt modelId="{14BEA798-DCA2-43B1-B478-96A5B13113C2}">
      <dgm:prSet phldrT="[Texto]"/>
      <dgm:spPr/>
      <dgm:t>
        <a:bodyPr/>
        <a:lstStyle/>
        <a:p>
          <a:r>
            <a:rPr lang="es-ES" dirty="0" smtClean="0"/>
            <a:t>2) RESPONSABILIDAD</a:t>
          </a:r>
          <a:endParaRPr lang="es-ES" dirty="0"/>
        </a:p>
      </dgm:t>
    </dgm:pt>
    <dgm:pt modelId="{AB36D595-6F82-4D3D-BD01-3AF55821879D}" type="parTrans" cxnId="{0E57A083-4E97-4700-86EC-584906004792}">
      <dgm:prSet/>
      <dgm:spPr/>
      <dgm:t>
        <a:bodyPr/>
        <a:lstStyle/>
        <a:p>
          <a:endParaRPr lang="es-ES"/>
        </a:p>
      </dgm:t>
    </dgm:pt>
    <dgm:pt modelId="{2A66992C-FCCC-4CDC-905A-BB591DC1C86B}" type="sibTrans" cxnId="{0E57A083-4E97-4700-86EC-584906004792}">
      <dgm:prSet/>
      <dgm:spPr/>
      <dgm:t>
        <a:bodyPr/>
        <a:lstStyle/>
        <a:p>
          <a:endParaRPr lang="es-ES"/>
        </a:p>
      </dgm:t>
    </dgm:pt>
    <dgm:pt modelId="{FD4DDB30-5F36-4170-860B-F65D37B5C267}">
      <dgm:prSet phldrT="[Texto]"/>
      <dgm:spPr/>
      <dgm:t>
        <a:bodyPr/>
        <a:lstStyle/>
        <a:p>
          <a:r>
            <a:rPr lang="es-ES" dirty="0" smtClean="0"/>
            <a:t>La prestación de servicios más personalizados para los ciudadanos exigen mayores demandas para </a:t>
          </a:r>
          <a:r>
            <a:rPr lang="es-ES" b="1" dirty="0" smtClean="0"/>
            <a:t>mejorar la responsabilidad </a:t>
          </a:r>
          <a:r>
            <a:rPr lang="es-ES" dirty="0" smtClean="0"/>
            <a:t>en las cuentas y una mayor transparencia.</a:t>
          </a:r>
          <a:endParaRPr lang="es-ES" dirty="0"/>
        </a:p>
      </dgm:t>
    </dgm:pt>
    <dgm:pt modelId="{527904CE-43BD-4FD8-98BE-10ADD5A73A38}" type="parTrans" cxnId="{D114A3D2-D4C5-48CD-ACB8-73A55FED3F05}">
      <dgm:prSet/>
      <dgm:spPr/>
      <dgm:t>
        <a:bodyPr/>
        <a:lstStyle/>
        <a:p>
          <a:endParaRPr lang="es-ES"/>
        </a:p>
      </dgm:t>
    </dgm:pt>
    <dgm:pt modelId="{3F4D1626-2C63-4AA1-9302-52618C709CDC}" type="sibTrans" cxnId="{D114A3D2-D4C5-48CD-ACB8-73A55FED3F05}">
      <dgm:prSet/>
      <dgm:spPr/>
      <dgm:t>
        <a:bodyPr/>
        <a:lstStyle/>
        <a:p>
          <a:endParaRPr lang="es-ES"/>
        </a:p>
      </dgm:t>
    </dgm:pt>
    <dgm:pt modelId="{ECFD80FF-E8CA-43E3-BD9D-BFE407CF8633}">
      <dgm:prSet phldrT="[Texto]"/>
      <dgm:spPr/>
      <dgm:t>
        <a:bodyPr/>
        <a:lstStyle/>
        <a:p>
          <a:r>
            <a:rPr lang="es-ES" dirty="0" smtClean="0"/>
            <a:t>3/</a:t>
          </a:r>
        </a:p>
        <a:p>
          <a:r>
            <a:rPr lang="es-ES" dirty="0" smtClean="0"/>
            <a:t>AUTONOMIA</a:t>
          </a:r>
          <a:endParaRPr lang="es-ES" dirty="0"/>
        </a:p>
      </dgm:t>
    </dgm:pt>
    <dgm:pt modelId="{C12F9FB8-973F-4E99-B524-8B67FDABB6F3}" type="parTrans" cxnId="{BA9CFAD6-6974-48A5-A30E-598805EF0452}">
      <dgm:prSet/>
      <dgm:spPr/>
      <dgm:t>
        <a:bodyPr/>
        <a:lstStyle/>
        <a:p>
          <a:endParaRPr lang="es-ES"/>
        </a:p>
      </dgm:t>
    </dgm:pt>
    <dgm:pt modelId="{864B787C-60EB-4872-8290-C31C7F6D746C}" type="sibTrans" cxnId="{BA9CFAD6-6974-48A5-A30E-598805EF0452}">
      <dgm:prSet/>
      <dgm:spPr/>
      <dgm:t>
        <a:bodyPr/>
        <a:lstStyle/>
        <a:p>
          <a:endParaRPr lang="es-ES"/>
        </a:p>
      </dgm:t>
    </dgm:pt>
    <dgm:pt modelId="{7589BD83-EBB2-478F-857D-C210E5FA986B}">
      <dgm:prSet phldrT="[Texto]"/>
      <dgm:spPr/>
      <dgm:t>
        <a:bodyPr/>
        <a:lstStyle/>
        <a:p>
          <a:r>
            <a:rPr lang="es-ES" dirty="0" smtClean="0"/>
            <a:t>El mayor énfasis en la ‘</a:t>
          </a:r>
          <a:r>
            <a:rPr lang="es-ES" dirty="0" err="1" smtClean="0"/>
            <a:t>agencificación</a:t>
          </a:r>
          <a:r>
            <a:rPr lang="es-ES" dirty="0" smtClean="0"/>
            <a:t>’ se ha visto acompañado por un cambio en la distribución del poder y una mayor autonomía en la gestión. </a:t>
          </a:r>
          <a:endParaRPr lang="es-ES" dirty="0"/>
        </a:p>
      </dgm:t>
    </dgm:pt>
    <dgm:pt modelId="{2AFA584B-5BC5-4FE8-A912-6F17C3CC7EEE}" type="parTrans" cxnId="{3457E2B3-7BA2-41FC-AE8E-9A340E3ABC20}">
      <dgm:prSet/>
      <dgm:spPr/>
      <dgm:t>
        <a:bodyPr/>
        <a:lstStyle/>
        <a:p>
          <a:endParaRPr lang="es-ES"/>
        </a:p>
      </dgm:t>
    </dgm:pt>
    <dgm:pt modelId="{931683B2-D2C2-4085-81A3-AC98B6EEA231}" type="sibTrans" cxnId="{3457E2B3-7BA2-41FC-AE8E-9A340E3ABC20}">
      <dgm:prSet/>
      <dgm:spPr/>
      <dgm:t>
        <a:bodyPr/>
        <a:lstStyle/>
        <a:p>
          <a:endParaRPr lang="es-ES"/>
        </a:p>
      </dgm:t>
    </dgm:pt>
    <dgm:pt modelId="{303AB58A-DD79-4B8A-B156-4531AA7204CD}" type="pres">
      <dgm:prSet presAssocID="{703C5F6A-1813-4513-BB50-67749066736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1DA1251-AFA1-4A34-8E3D-E65C3E10CC45}" type="pres">
      <dgm:prSet presAssocID="{D7135AF3-E923-4C59-8F10-1AC9C52E7DCD}" presName="composite" presStyleCnt="0"/>
      <dgm:spPr/>
    </dgm:pt>
    <dgm:pt modelId="{F935F66F-99EC-425E-AD70-D24FC2C35A94}" type="pres">
      <dgm:prSet presAssocID="{D7135AF3-E923-4C59-8F10-1AC9C52E7DC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E7230A8-DCC4-410F-9357-F520F8788032}" type="pres">
      <dgm:prSet presAssocID="{D7135AF3-E923-4C59-8F10-1AC9C52E7DC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28E509-77C1-4C43-9F87-284AD0A39A21}" type="pres">
      <dgm:prSet presAssocID="{C2F6E976-7997-4392-934D-2DF793250D70}" presName="sp" presStyleCnt="0"/>
      <dgm:spPr/>
    </dgm:pt>
    <dgm:pt modelId="{823DC191-5EA2-417C-931D-3E1C3E316901}" type="pres">
      <dgm:prSet presAssocID="{14BEA798-DCA2-43B1-B478-96A5B13113C2}" presName="composite" presStyleCnt="0"/>
      <dgm:spPr/>
    </dgm:pt>
    <dgm:pt modelId="{6FEC49C1-AD2D-4197-B0D1-12C413E91003}" type="pres">
      <dgm:prSet presAssocID="{14BEA798-DCA2-43B1-B478-96A5B13113C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9BFCB43-F0EC-4346-8697-6A2F68A3C3EB}" type="pres">
      <dgm:prSet presAssocID="{14BEA798-DCA2-43B1-B478-96A5B13113C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154F20-0921-4968-B7CE-39562266E1E0}" type="pres">
      <dgm:prSet presAssocID="{2A66992C-FCCC-4CDC-905A-BB591DC1C86B}" presName="sp" presStyleCnt="0"/>
      <dgm:spPr/>
    </dgm:pt>
    <dgm:pt modelId="{F30CF943-5CF9-4FE3-8286-27AA973B9A16}" type="pres">
      <dgm:prSet presAssocID="{ECFD80FF-E8CA-43E3-BD9D-BFE407CF8633}" presName="composite" presStyleCnt="0"/>
      <dgm:spPr/>
    </dgm:pt>
    <dgm:pt modelId="{2493F894-63E7-4258-8190-2A0413ADFB7F}" type="pres">
      <dgm:prSet presAssocID="{ECFD80FF-E8CA-43E3-BD9D-BFE407CF863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5B5080-A784-4CF9-A106-919BF8EDD5EF}" type="pres">
      <dgm:prSet presAssocID="{ECFD80FF-E8CA-43E3-BD9D-BFE407CF863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1B53022-AC54-4110-B81D-74DE9F116533}" type="presOf" srcId="{703C5F6A-1813-4513-BB50-677490667362}" destId="{303AB58A-DD79-4B8A-B156-4531AA7204CD}" srcOrd="0" destOrd="0" presId="urn:microsoft.com/office/officeart/2005/8/layout/chevron2"/>
    <dgm:cxn modelId="{0E57A083-4E97-4700-86EC-584906004792}" srcId="{703C5F6A-1813-4513-BB50-677490667362}" destId="{14BEA798-DCA2-43B1-B478-96A5B13113C2}" srcOrd="1" destOrd="0" parTransId="{AB36D595-6F82-4D3D-BD01-3AF55821879D}" sibTransId="{2A66992C-FCCC-4CDC-905A-BB591DC1C86B}"/>
    <dgm:cxn modelId="{DABDC597-BA9F-49AF-B745-503DE8712008}" srcId="{D7135AF3-E923-4C59-8F10-1AC9C52E7DCD}" destId="{E882FEBA-0034-41CE-858A-730C579C6C1F}" srcOrd="0" destOrd="0" parTransId="{3E3C805B-5C31-4A65-A57E-4A5FB891FAB6}" sibTransId="{F29FDB64-1BB1-42DF-BD10-7183DD716852}"/>
    <dgm:cxn modelId="{A675C9A7-A4D2-4887-A7B4-E135BA73A525}" type="presOf" srcId="{ECFD80FF-E8CA-43E3-BD9D-BFE407CF8633}" destId="{2493F894-63E7-4258-8190-2A0413ADFB7F}" srcOrd="0" destOrd="0" presId="urn:microsoft.com/office/officeart/2005/8/layout/chevron2"/>
    <dgm:cxn modelId="{71353C01-D04D-4C30-A2F1-A49013519D85}" type="presOf" srcId="{E882FEBA-0034-41CE-858A-730C579C6C1F}" destId="{2E7230A8-DCC4-410F-9357-F520F8788032}" srcOrd="0" destOrd="0" presId="urn:microsoft.com/office/officeart/2005/8/layout/chevron2"/>
    <dgm:cxn modelId="{6783B1E7-D5F6-4273-93BA-0C0D043C4210}" type="presOf" srcId="{7589BD83-EBB2-478F-857D-C210E5FA986B}" destId="{B85B5080-A784-4CF9-A106-919BF8EDD5EF}" srcOrd="0" destOrd="0" presId="urn:microsoft.com/office/officeart/2005/8/layout/chevron2"/>
    <dgm:cxn modelId="{BA9CFAD6-6974-48A5-A30E-598805EF0452}" srcId="{703C5F6A-1813-4513-BB50-677490667362}" destId="{ECFD80FF-E8CA-43E3-BD9D-BFE407CF8633}" srcOrd="2" destOrd="0" parTransId="{C12F9FB8-973F-4E99-B524-8B67FDABB6F3}" sibTransId="{864B787C-60EB-4872-8290-C31C7F6D746C}"/>
    <dgm:cxn modelId="{3457E2B3-7BA2-41FC-AE8E-9A340E3ABC20}" srcId="{ECFD80FF-E8CA-43E3-BD9D-BFE407CF8633}" destId="{7589BD83-EBB2-478F-857D-C210E5FA986B}" srcOrd="0" destOrd="0" parTransId="{2AFA584B-5BC5-4FE8-A912-6F17C3CC7EEE}" sibTransId="{931683B2-D2C2-4085-81A3-AC98B6EEA231}"/>
    <dgm:cxn modelId="{D114A3D2-D4C5-48CD-ACB8-73A55FED3F05}" srcId="{14BEA798-DCA2-43B1-B478-96A5B13113C2}" destId="{FD4DDB30-5F36-4170-860B-F65D37B5C267}" srcOrd="0" destOrd="0" parTransId="{527904CE-43BD-4FD8-98BE-10ADD5A73A38}" sibTransId="{3F4D1626-2C63-4AA1-9302-52618C709CDC}"/>
    <dgm:cxn modelId="{4AAE67EB-D2C4-4644-A2C8-9196D1FB5E60}" srcId="{703C5F6A-1813-4513-BB50-677490667362}" destId="{D7135AF3-E923-4C59-8F10-1AC9C52E7DCD}" srcOrd="0" destOrd="0" parTransId="{37BF3170-8DE2-42B2-A098-500781134283}" sibTransId="{C2F6E976-7997-4392-934D-2DF793250D70}"/>
    <dgm:cxn modelId="{8E5BCA1A-BC7B-421D-9202-1920E3BC0A96}" type="presOf" srcId="{D7135AF3-E923-4C59-8F10-1AC9C52E7DCD}" destId="{F935F66F-99EC-425E-AD70-D24FC2C35A94}" srcOrd="0" destOrd="0" presId="urn:microsoft.com/office/officeart/2005/8/layout/chevron2"/>
    <dgm:cxn modelId="{3E7C09EE-677A-463B-BEF5-40D68A79B63A}" type="presOf" srcId="{FD4DDB30-5F36-4170-860B-F65D37B5C267}" destId="{49BFCB43-F0EC-4346-8697-6A2F68A3C3EB}" srcOrd="0" destOrd="0" presId="urn:microsoft.com/office/officeart/2005/8/layout/chevron2"/>
    <dgm:cxn modelId="{864598B2-3DC5-450B-ACB1-6FEC14344014}" type="presOf" srcId="{14BEA798-DCA2-43B1-B478-96A5B13113C2}" destId="{6FEC49C1-AD2D-4197-B0D1-12C413E91003}" srcOrd="0" destOrd="0" presId="urn:microsoft.com/office/officeart/2005/8/layout/chevron2"/>
    <dgm:cxn modelId="{B4263318-6B21-4F9D-BBF8-C02D9741835F}" type="presParOf" srcId="{303AB58A-DD79-4B8A-B156-4531AA7204CD}" destId="{81DA1251-AFA1-4A34-8E3D-E65C3E10CC45}" srcOrd="0" destOrd="0" presId="urn:microsoft.com/office/officeart/2005/8/layout/chevron2"/>
    <dgm:cxn modelId="{BA2A5A94-228A-4C77-811E-7180F1F54752}" type="presParOf" srcId="{81DA1251-AFA1-4A34-8E3D-E65C3E10CC45}" destId="{F935F66F-99EC-425E-AD70-D24FC2C35A94}" srcOrd="0" destOrd="0" presId="urn:microsoft.com/office/officeart/2005/8/layout/chevron2"/>
    <dgm:cxn modelId="{EF1DF04C-6FA8-4979-9CA1-9D0458D3175F}" type="presParOf" srcId="{81DA1251-AFA1-4A34-8E3D-E65C3E10CC45}" destId="{2E7230A8-DCC4-410F-9357-F520F8788032}" srcOrd="1" destOrd="0" presId="urn:microsoft.com/office/officeart/2005/8/layout/chevron2"/>
    <dgm:cxn modelId="{622DE770-91D7-4F6E-AF12-8BA299A49450}" type="presParOf" srcId="{303AB58A-DD79-4B8A-B156-4531AA7204CD}" destId="{D428E509-77C1-4C43-9F87-284AD0A39A21}" srcOrd="1" destOrd="0" presId="urn:microsoft.com/office/officeart/2005/8/layout/chevron2"/>
    <dgm:cxn modelId="{E531D2BC-D8E4-42AC-ABD6-380EBB615D38}" type="presParOf" srcId="{303AB58A-DD79-4B8A-B156-4531AA7204CD}" destId="{823DC191-5EA2-417C-931D-3E1C3E316901}" srcOrd="2" destOrd="0" presId="urn:microsoft.com/office/officeart/2005/8/layout/chevron2"/>
    <dgm:cxn modelId="{0AE3C518-04FD-4FFE-B32D-A1CBAE5EFBF1}" type="presParOf" srcId="{823DC191-5EA2-417C-931D-3E1C3E316901}" destId="{6FEC49C1-AD2D-4197-B0D1-12C413E91003}" srcOrd="0" destOrd="0" presId="urn:microsoft.com/office/officeart/2005/8/layout/chevron2"/>
    <dgm:cxn modelId="{61F0A4AC-2C8D-40DB-AE88-143D500531B5}" type="presParOf" srcId="{823DC191-5EA2-417C-931D-3E1C3E316901}" destId="{49BFCB43-F0EC-4346-8697-6A2F68A3C3EB}" srcOrd="1" destOrd="0" presId="urn:microsoft.com/office/officeart/2005/8/layout/chevron2"/>
    <dgm:cxn modelId="{7C94CE9E-8F45-4C37-852A-7EC8D072A3E1}" type="presParOf" srcId="{303AB58A-DD79-4B8A-B156-4531AA7204CD}" destId="{06154F20-0921-4968-B7CE-39562266E1E0}" srcOrd="3" destOrd="0" presId="urn:microsoft.com/office/officeart/2005/8/layout/chevron2"/>
    <dgm:cxn modelId="{8CD8E1A6-7BD6-4260-9C34-FD174BE3346E}" type="presParOf" srcId="{303AB58A-DD79-4B8A-B156-4531AA7204CD}" destId="{F30CF943-5CF9-4FE3-8286-27AA973B9A16}" srcOrd="4" destOrd="0" presId="urn:microsoft.com/office/officeart/2005/8/layout/chevron2"/>
    <dgm:cxn modelId="{6F308DDE-66D1-40F9-B3A3-C18E3C94B4F3}" type="presParOf" srcId="{F30CF943-5CF9-4FE3-8286-27AA973B9A16}" destId="{2493F894-63E7-4258-8190-2A0413ADFB7F}" srcOrd="0" destOrd="0" presId="urn:microsoft.com/office/officeart/2005/8/layout/chevron2"/>
    <dgm:cxn modelId="{D28DDF08-4EC3-41B8-9C0E-D727CD547157}" type="presParOf" srcId="{F30CF943-5CF9-4FE3-8286-27AA973B9A16}" destId="{B85B5080-A784-4CF9-A106-919BF8EDD5E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AC87485-70C2-4F9B-8365-88746BDE286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6775F31-8B10-41B0-A618-DF146E530FA2}">
      <dgm:prSet phldrT="[Texto]" custT="1"/>
      <dgm:spPr/>
      <dgm:t>
        <a:bodyPr/>
        <a:lstStyle/>
        <a:p>
          <a:r>
            <a:rPr lang="es-ES" sz="1200" dirty="0" smtClean="0"/>
            <a:t>5/ ORG. </a:t>
          </a:r>
        </a:p>
        <a:p>
          <a:r>
            <a:rPr lang="es-ES" sz="1200" dirty="0" smtClean="0"/>
            <a:t>GENERADORAS DE EMPLEO</a:t>
          </a:r>
          <a:endParaRPr lang="es-ES" sz="1200" dirty="0"/>
        </a:p>
      </dgm:t>
    </dgm:pt>
    <dgm:pt modelId="{E7BCDF87-FCA1-44D7-8065-E9ACA0CA95C0}" type="parTrans" cxnId="{C3FA904B-ACE4-48E4-954A-050396BDFEFC}">
      <dgm:prSet/>
      <dgm:spPr/>
      <dgm:t>
        <a:bodyPr/>
        <a:lstStyle/>
        <a:p>
          <a:endParaRPr lang="es-ES"/>
        </a:p>
      </dgm:t>
    </dgm:pt>
    <dgm:pt modelId="{5CFABC5E-1407-4BBE-B44A-7269F2B6314C}" type="sibTrans" cxnId="{C3FA904B-ACE4-48E4-954A-050396BDFEFC}">
      <dgm:prSet/>
      <dgm:spPr/>
      <dgm:t>
        <a:bodyPr/>
        <a:lstStyle/>
        <a:p>
          <a:endParaRPr lang="es-ES"/>
        </a:p>
      </dgm:t>
    </dgm:pt>
    <dgm:pt modelId="{0A841020-2003-4050-AF18-7E4568A73550}">
      <dgm:prSet phldrT="[Texto]"/>
      <dgm:spPr/>
      <dgm:t>
        <a:bodyPr/>
        <a:lstStyle/>
        <a:p>
          <a:pPr algn="just"/>
          <a:r>
            <a:rPr lang="es-ES" dirty="0" smtClean="0"/>
            <a:t>El SP combina el desarrollo científico con el desarrollo tecnológico, con la creación de empresas y con la creación de proyectos empresariales.</a:t>
          </a:r>
          <a:endParaRPr lang="es-ES" dirty="0"/>
        </a:p>
      </dgm:t>
    </dgm:pt>
    <dgm:pt modelId="{8118FF83-42BD-41BE-ADFB-C954D0720B99}" type="parTrans" cxnId="{C7FD88E1-54C7-4FE0-8E41-CAF654D85AFA}">
      <dgm:prSet/>
      <dgm:spPr/>
      <dgm:t>
        <a:bodyPr/>
        <a:lstStyle/>
        <a:p>
          <a:endParaRPr lang="es-ES"/>
        </a:p>
      </dgm:t>
    </dgm:pt>
    <dgm:pt modelId="{A94BCB9B-49DE-4BB1-A84B-0B84AD67ACBF}" type="sibTrans" cxnId="{C7FD88E1-54C7-4FE0-8E41-CAF654D85AFA}">
      <dgm:prSet/>
      <dgm:spPr/>
      <dgm:t>
        <a:bodyPr/>
        <a:lstStyle/>
        <a:p>
          <a:endParaRPr lang="es-ES"/>
        </a:p>
      </dgm:t>
    </dgm:pt>
    <dgm:pt modelId="{3B17C1C9-8A1B-4166-AC21-17EC6D260B9C}">
      <dgm:prSet phldrT="[Texto]" custT="1"/>
      <dgm:spPr/>
      <dgm:t>
        <a:bodyPr/>
        <a:lstStyle/>
        <a:p>
          <a:r>
            <a:rPr lang="es-ES" sz="1200" dirty="0" smtClean="0"/>
            <a:t>4/FUENTE DE CONOCIMIENTO</a:t>
          </a:r>
          <a:endParaRPr lang="es-ES" sz="1200" dirty="0"/>
        </a:p>
      </dgm:t>
    </dgm:pt>
    <dgm:pt modelId="{B3ED7763-1730-4AF8-A2DC-0A3842CD39DB}" type="parTrans" cxnId="{D5C987C2-A5BA-411D-919D-424C8AB82E58}">
      <dgm:prSet/>
      <dgm:spPr/>
      <dgm:t>
        <a:bodyPr/>
        <a:lstStyle/>
        <a:p>
          <a:endParaRPr lang="es-ES"/>
        </a:p>
      </dgm:t>
    </dgm:pt>
    <dgm:pt modelId="{4CBB71AD-F408-40EA-B55C-D518F62F4862}" type="sibTrans" cxnId="{D5C987C2-A5BA-411D-919D-424C8AB82E58}">
      <dgm:prSet/>
      <dgm:spPr/>
      <dgm:t>
        <a:bodyPr/>
        <a:lstStyle/>
        <a:p>
          <a:endParaRPr lang="es-ES"/>
        </a:p>
      </dgm:t>
    </dgm:pt>
    <dgm:pt modelId="{8A3A0160-C573-4D41-83E4-A415732F881B}">
      <dgm:prSet phldrT="[Texto]"/>
      <dgm:spPr/>
      <dgm:t>
        <a:bodyPr/>
        <a:lstStyle/>
        <a:p>
          <a:pPr algn="just"/>
          <a:r>
            <a:rPr lang="es-ES" dirty="0" smtClean="0"/>
            <a:t>El SP dispone de las fuentes de conocimiento para combinar CIENCIA y DESARROLLO TECNOLÓGICO al servicio de la sociedad.</a:t>
          </a:r>
          <a:endParaRPr lang="es-ES" dirty="0"/>
        </a:p>
      </dgm:t>
    </dgm:pt>
    <dgm:pt modelId="{3D0505F9-7D57-4A57-958C-25093E902951}" type="parTrans" cxnId="{3DCB7DA2-911C-4186-A8D6-195F8E1BA193}">
      <dgm:prSet/>
      <dgm:spPr/>
      <dgm:t>
        <a:bodyPr/>
        <a:lstStyle/>
        <a:p>
          <a:endParaRPr lang="es-ES"/>
        </a:p>
      </dgm:t>
    </dgm:pt>
    <dgm:pt modelId="{4EA8D53E-A1CC-44F7-9068-D97B694F549D}" type="sibTrans" cxnId="{3DCB7DA2-911C-4186-A8D6-195F8E1BA193}">
      <dgm:prSet/>
      <dgm:spPr/>
      <dgm:t>
        <a:bodyPr/>
        <a:lstStyle/>
        <a:p>
          <a:endParaRPr lang="es-ES"/>
        </a:p>
      </dgm:t>
    </dgm:pt>
    <dgm:pt modelId="{7EDC47C7-BA66-48C3-9CD3-DEF00D31FD13}">
      <dgm:prSet phldrT="[Texto]"/>
      <dgm:spPr/>
      <dgm:t>
        <a:bodyPr/>
        <a:lstStyle/>
        <a:p>
          <a:pPr algn="just"/>
          <a:r>
            <a:rPr lang="es-ES" dirty="0" smtClean="0"/>
            <a:t>La cooperación con Universidades, sindicatos y ONG representa un importante motor para la INNOVACIÓN.</a:t>
          </a:r>
          <a:endParaRPr lang="es-ES" dirty="0"/>
        </a:p>
      </dgm:t>
    </dgm:pt>
    <dgm:pt modelId="{7C5A61AE-DA38-43FB-8224-31F6186ADE76}" type="parTrans" cxnId="{7BE77BE3-ED9F-4912-9143-7E4D57040FDE}">
      <dgm:prSet/>
      <dgm:spPr/>
    </dgm:pt>
    <dgm:pt modelId="{18CDA21F-E548-4701-97F2-5FF38D5F2023}" type="sibTrans" cxnId="{7BE77BE3-ED9F-4912-9143-7E4D57040FDE}">
      <dgm:prSet/>
      <dgm:spPr/>
    </dgm:pt>
    <dgm:pt modelId="{0C1FE8AE-4F92-418A-808B-70011B9592E5}" type="pres">
      <dgm:prSet presAssocID="{7AC87485-70C2-4F9B-8365-88746BDE286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351564D-3227-4346-90BF-A16562830025}" type="pres">
      <dgm:prSet presAssocID="{3B17C1C9-8A1B-4166-AC21-17EC6D260B9C}" presName="composite" presStyleCnt="0"/>
      <dgm:spPr/>
    </dgm:pt>
    <dgm:pt modelId="{AE778A75-0436-472A-9CF3-C228757E7AC6}" type="pres">
      <dgm:prSet presAssocID="{3B17C1C9-8A1B-4166-AC21-17EC6D260B9C}" presName="parentText" presStyleLbl="alignNode1" presStyleIdx="0" presStyleCnt="2" custLinFactNeighborX="-619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7668B1-D75D-4707-A611-A6EB5C093D27}" type="pres">
      <dgm:prSet presAssocID="{3B17C1C9-8A1B-4166-AC21-17EC6D260B9C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805163C-CA93-48FB-9485-E246DA1BF7CD}" type="pres">
      <dgm:prSet presAssocID="{4CBB71AD-F408-40EA-B55C-D518F62F4862}" presName="sp" presStyleCnt="0"/>
      <dgm:spPr/>
    </dgm:pt>
    <dgm:pt modelId="{D644BC0A-4CC5-40D4-B24C-8D936B194A08}" type="pres">
      <dgm:prSet presAssocID="{D6775F31-8B10-41B0-A618-DF146E530FA2}" presName="composite" presStyleCnt="0"/>
      <dgm:spPr/>
    </dgm:pt>
    <dgm:pt modelId="{B4C74FB4-75DE-4562-B248-7A2149B08749}" type="pres">
      <dgm:prSet presAssocID="{D6775F31-8B10-41B0-A618-DF146E530FA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A50282-A7F0-410F-A9D4-A0F79034AF7D}" type="pres">
      <dgm:prSet presAssocID="{D6775F31-8B10-41B0-A618-DF146E530FA2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5D6CC2B-856B-4B0D-A789-2EE0BE15D14F}" type="presOf" srcId="{7AC87485-70C2-4F9B-8365-88746BDE2864}" destId="{0C1FE8AE-4F92-418A-808B-70011B9592E5}" srcOrd="0" destOrd="0" presId="urn:microsoft.com/office/officeart/2005/8/layout/chevron2"/>
    <dgm:cxn modelId="{C7FD88E1-54C7-4FE0-8E41-CAF654D85AFA}" srcId="{D6775F31-8B10-41B0-A618-DF146E530FA2}" destId="{0A841020-2003-4050-AF18-7E4568A73550}" srcOrd="0" destOrd="0" parTransId="{8118FF83-42BD-41BE-ADFB-C954D0720B99}" sibTransId="{A94BCB9B-49DE-4BB1-A84B-0B84AD67ACBF}"/>
    <dgm:cxn modelId="{E5A19936-EAA2-4148-98AA-007E7482D3F5}" type="presOf" srcId="{D6775F31-8B10-41B0-A618-DF146E530FA2}" destId="{B4C74FB4-75DE-4562-B248-7A2149B08749}" srcOrd="0" destOrd="0" presId="urn:microsoft.com/office/officeart/2005/8/layout/chevron2"/>
    <dgm:cxn modelId="{3DCB7DA2-911C-4186-A8D6-195F8E1BA193}" srcId="{3B17C1C9-8A1B-4166-AC21-17EC6D260B9C}" destId="{8A3A0160-C573-4D41-83E4-A415732F881B}" srcOrd="0" destOrd="0" parTransId="{3D0505F9-7D57-4A57-958C-25093E902951}" sibTransId="{4EA8D53E-A1CC-44F7-9068-D97B694F549D}"/>
    <dgm:cxn modelId="{B6BC5D1E-53CD-4142-A8D6-12EC197D26CB}" type="presOf" srcId="{3B17C1C9-8A1B-4166-AC21-17EC6D260B9C}" destId="{AE778A75-0436-472A-9CF3-C228757E7AC6}" srcOrd="0" destOrd="0" presId="urn:microsoft.com/office/officeart/2005/8/layout/chevron2"/>
    <dgm:cxn modelId="{7BE77BE3-ED9F-4912-9143-7E4D57040FDE}" srcId="{D6775F31-8B10-41B0-A618-DF146E530FA2}" destId="{7EDC47C7-BA66-48C3-9CD3-DEF00D31FD13}" srcOrd="1" destOrd="0" parTransId="{7C5A61AE-DA38-43FB-8224-31F6186ADE76}" sibTransId="{18CDA21F-E548-4701-97F2-5FF38D5F2023}"/>
    <dgm:cxn modelId="{552AFFA7-C733-4BC5-856E-90CC47DF3161}" type="presOf" srcId="{8A3A0160-C573-4D41-83E4-A415732F881B}" destId="{787668B1-D75D-4707-A611-A6EB5C093D27}" srcOrd="0" destOrd="0" presId="urn:microsoft.com/office/officeart/2005/8/layout/chevron2"/>
    <dgm:cxn modelId="{D5C987C2-A5BA-411D-919D-424C8AB82E58}" srcId="{7AC87485-70C2-4F9B-8365-88746BDE2864}" destId="{3B17C1C9-8A1B-4166-AC21-17EC6D260B9C}" srcOrd="0" destOrd="0" parTransId="{B3ED7763-1730-4AF8-A2DC-0A3842CD39DB}" sibTransId="{4CBB71AD-F408-40EA-B55C-D518F62F4862}"/>
    <dgm:cxn modelId="{C3FA904B-ACE4-48E4-954A-050396BDFEFC}" srcId="{7AC87485-70C2-4F9B-8365-88746BDE2864}" destId="{D6775F31-8B10-41B0-A618-DF146E530FA2}" srcOrd="1" destOrd="0" parTransId="{E7BCDF87-FCA1-44D7-8065-E9ACA0CA95C0}" sibTransId="{5CFABC5E-1407-4BBE-B44A-7269F2B6314C}"/>
    <dgm:cxn modelId="{89BF8CE5-D8DE-4795-976C-C6B67444A1E8}" type="presOf" srcId="{7EDC47C7-BA66-48C3-9CD3-DEF00D31FD13}" destId="{78A50282-A7F0-410F-A9D4-A0F79034AF7D}" srcOrd="0" destOrd="1" presId="urn:microsoft.com/office/officeart/2005/8/layout/chevron2"/>
    <dgm:cxn modelId="{C34F1537-F069-437D-B4E8-BFB0999715AA}" type="presOf" srcId="{0A841020-2003-4050-AF18-7E4568A73550}" destId="{78A50282-A7F0-410F-A9D4-A0F79034AF7D}" srcOrd="0" destOrd="0" presId="urn:microsoft.com/office/officeart/2005/8/layout/chevron2"/>
    <dgm:cxn modelId="{1473A1ED-A270-4EEC-B2FF-394930FB03B7}" type="presParOf" srcId="{0C1FE8AE-4F92-418A-808B-70011B9592E5}" destId="{7351564D-3227-4346-90BF-A16562830025}" srcOrd="0" destOrd="0" presId="urn:microsoft.com/office/officeart/2005/8/layout/chevron2"/>
    <dgm:cxn modelId="{A6F923A0-6D70-4F96-837F-27D1F9C6262D}" type="presParOf" srcId="{7351564D-3227-4346-90BF-A16562830025}" destId="{AE778A75-0436-472A-9CF3-C228757E7AC6}" srcOrd="0" destOrd="0" presId="urn:microsoft.com/office/officeart/2005/8/layout/chevron2"/>
    <dgm:cxn modelId="{0B8C3C39-9AEE-49A4-99DE-76E802ACBF18}" type="presParOf" srcId="{7351564D-3227-4346-90BF-A16562830025}" destId="{787668B1-D75D-4707-A611-A6EB5C093D27}" srcOrd="1" destOrd="0" presId="urn:microsoft.com/office/officeart/2005/8/layout/chevron2"/>
    <dgm:cxn modelId="{FEB0FF24-1F85-425F-B85D-008D3D7C6E20}" type="presParOf" srcId="{0C1FE8AE-4F92-418A-808B-70011B9592E5}" destId="{E805163C-CA93-48FB-9485-E246DA1BF7CD}" srcOrd="1" destOrd="0" presId="urn:microsoft.com/office/officeart/2005/8/layout/chevron2"/>
    <dgm:cxn modelId="{FDEA7C95-1BFB-41ED-AF5E-CEE847081FB6}" type="presParOf" srcId="{0C1FE8AE-4F92-418A-808B-70011B9592E5}" destId="{D644BC0A-4CC5-40D4-B24C-8D936B194A08}" srcOrd="2" destOrd="0" presId="urn:microsoft.com/office/officeart/2005/8/layout/chevron2"/>
    <dgm:cxn modelId="{BE16E84F-EFE7-490B-99B4-8B1CB0BBDC52}" type="presParOf" srcId="{D644BC0A-4CC5-40D4-B24C-8D936B194A08}" destId="{B4C74FB4-75DE-4562-B248-7A2149B08749}" srcOrd="0" destOrd="0" presId="urn:microsoft.com/office/officeart/2005/8/layout/chevron2"/>
    <dgm:cxn modelId="{1D1201E0-E261-4E80-A05C-33CEA0E5BB37}" type="presParOf" srcId="{D644BC0A-4CC5-40D4-B24C-8D936B194A08}" destId="{78A50282-A7F0-410F-A9D4-A0F79034AF7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140E124-FC6A-4422-93A4-3A36CDDCBAB0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605B9D9-CE3B-4B5D-8AB9-A3B0CFE39D62}">
      <dgm:prSet phldrT="[Texto]"/>
      <dgm:spPr/>
      <dgm:t>
        <a:bodyPr/>
        <a:lstStyle/>
        <a:p>
          <a:r>
            <a:rPr lang="es-ES" dirty="0" smtClean="0"/>
            <a:t>Geometría variable que articule</a:t>
          </a:r>
          <a:endParaRPr lang="es-ES" dirty="0"/>
        </a:p>
      </dgm:t>
    </dgm:pt>
    <dgm:pt modelId="{29AB7353-3496-4DAC-B6FE-397F19875972}" type="parTrans" cxnId="{8AF7C084-B533-4C84-A7BA-1EDB35992CDD}">
      <dgm:prSet/>
      <dgm:spPr/>
      <dgm:t>
        <a:bodyPr/>
        <a:lstStyle/>
        <a:p>
          <a:endParaRPr lang="es-ES"/>
        </a:p>
      </dgm:t>
    </dgm:pt>
    <dgm:pt modelId="{0C2D6C03-B6E5-4161-BC58-C3F3CCF43B33}" type="sibTrans" cxnId="{8AF7C084-B533-4C84-A7BA-1EDB35992CDD}">
      <dgm:prSet/>
      <dgm:spPr/>
      <dgm:t>
        <a:bodyPr/>
        <a:lstStyle/>
        <a:p>
          <a:endParaRPr lang="es-ES"/>
        </a:p>
      </dgm:t>
    </dgm:pt>
    <dgm:pt modelId="{D8F1DCD3-8C41-449C-BFF5-F07C580A3483}">
      <dgm:prSet phldrT="[Texto]"/>
      <dgm:spPr/>
      <dgm:t>
        <a:bodyPr/>
        <a:lstStyle/>
        <a:p>
          <a:r>
            <a:rPr lang="es-ES" dirty="0" smtClean="0"/>
            <a:t>VALOR</a:t>
          </a:r>
          <a:endParaRPr lang="es-ES" dirty="0"/>
        </a:p>
      </dgm:t>
    </dgm:pt>
    <dgm:pt modelId="{CB011BF1-4B0D-476F-9D9D-A3A30C9080A8}" type="parTrans" cxnId="{B3BB7DAD-069C-48E0-A5CF-0B06AF09A1BD}">
      <dgm:prSet/>
      <dgm:spPr/>
      <dgm:t>
        <a:bodyPr/>
        <a:lstStyle/>
        <a:p>
          <a:endParaRPr lang="es-ES"/>
        </a:p>
      </dgm:t>
    </dgm:pt>
    <dgm:pt modelId="{E15CCD11-B9B3-4C63-A364-3CCC8F06392A}" type="sibTrans" cxnId="{B3BB7DAD-069C-48E0-A5CF-0B06AF09A1BD}">
      <dgm:prSet/>
      <dgm:spPr/>
      <dgm:t>
        <a:bodyPr/>
        <a:lstStyle/>
        <a:p>
          <a:endParaRPr lang="es-ES"/>
        </a:p>
      </dgm:t>
    </dgm:pt>
    <dgm:pt modelId="{7F84772C-536B-45D3-BDB6-DC47593B9F0B}">
      <dgm:prSet phldrT="[Texto]" custT="1"/>
      <dgm:spPr/>
      <dgm:t>
        <a:bodyPr/>
        <a:lstStyle/>
        <a:p>
          <a:r>
            <a:rPr lang="es-ES" sz="1100" dirty="0" smtClean="0"/>
            <a:t>RESPONSABILIDAD</a:t>
          </a:r>
          <a:endParaRPr lang="es-ES" sz="1100" dirty="0"/>
        </a:p>
      </dgm:t>
    </dgm:pt>
    <dgm:pt modelId="{F30A9392-9D46-4608-AE31-BA467ADA2D3B}" type="parTrans" cxnId="{A5BCC85D-4B06-444B-BC3E-F5C3B207071F}">
      <dgm:prSet/>
      <dgm:spPr/>
      <dgm:t>
        <a:bodyPr/>
        <a:lstStyle/>
        <a:p>
          <a:endParaRPr lang="es-ES"/>
        </a:p>
      </dgm:t>
    </dgm:pt>
    <dgm:pt modelId="{4ABFF93E-62F8-4597-B5B5-A375EE1418A6}" type="sibTrans" cxnId="{A5BCC85D-4B06-444B-BC3E-F5C3B207071F}">
      <dgm:prSet/>
      <dgm:spPr/>
      <dgm:t>
        <a:bodyPr/>
        <a:lstStyle/>
        <a:p>
          <a:endParaRPr lang="es-ES"/>
        </a:p>
      </dgm:t>
    </dgm:pt>
    <dgm:pt modelId="{AD285B4E-CB2E-479E-B6BE-FFA8A76E35E9}">
      <dgm:prSet phldrT="[Texto]"/>
      <dgm:spPr/>
      <dgm:t>
        <a:bodyPr/>
        <a:lstStyle/>
        <a:p>
          <a:r>
            <a:rPr lang="es-ES" dirty="0" smtClean="0"/>
            <a:t>AUTONOMIA</a:t>
          </a:r>
          <a:endParaRPr lang="es-ES" dirty="0"/>
        </a:p>
      </dgm:t>
    </dgm:pt>
    <dgm:pt modelId="{76016FFC-6364-44B4-9D4B-426F66F503BB}" type="parTrans" cxnId="{5F25DD2A-7386-459F-ACC9-E24C7E36E265}">
      <dgm:prSet/>
      <dgm:spPr/>
      <dgm:t>
        <a:bodyPr/>
        <a:lstStyle/>
        <a:p>
          <a:endParaRPr lang="es-ES"/>
        </a:p>
      </dgm:t>
    </dgm:pt>
    <dgm:pt modelId="{C6188ABC-35B1-4F42-B52A-2AA8DACF7947}" type="sibTrans" cxnId="{5F25DD2A-7386-459F-ACC9-E24C7E36E265}">
      <dgm:prSet/>
      <dgm:spPr/>
      <dgm:t>
        <a:bodyPr/>
        <a:lstStyle/>
        <a:p>
          <a:endParaRPr lang="es-ES"/>
        </a:p>
      </dgm:t>
    </dgm:pt>
    <dgm:pt modelId="{0D95E1E5-9838-4269-8ED8-54A985B2A733}">
      <dgm:prSet phldrT="[Texto]"/>
      <dgm:spPr/>
      <dgm:t>
        <a:bodyPr/>
        <a:lstStyle/>
        <a:p>
          <a:r>
            <a:rPr lang="es-ES" dirty="0" smtClean="0"/>
            <a:t>FUERZA PRODUCTIVA DIRECTA</a:t>
          </a:r>
          <a:endParaRPr lang="es-ES" dirty="0"/>
        </a:p>
      </dgm:t>
    </dgm:pt>
    <dgm:pt modelId="{73666F94-A363-42DF-9539-89B70264EDD7}" type="parTrans" cxnId="{D1E0CFB1-BD3B-4C60-8091-435F8EA978BF}">
      <dgm:prSet/>
      <dgm:spPr/>
      <dgm:t>
        <a:bodyPr/>
        <a:lstStyle/>
        <a:p>
          <a:endParaRPr lang="es-ES"/>
        </a:p>
      </dgm:t>
    </dgm:pt>
    <dgm:pt modelId="{C133499E-2BA0-4A4C-A647-92AB15B1CC85}" type="sibTrans" cxnId="{D1E0CFB1-BD3B-4C60-8091-435F8EA978BF}">
      <dgm:prSet/>
      <dgm:spPr/>
      <dgm:t>
        <a:bodyPr/>
        <a:lstStyle/>
        <a:p>
          <a:endParaRPr lang="es-ES"/>
        </a:p>
      </dgm:t>
    </dgm:pt>
    <dgm:pt modelId="{4A36A594-A995-4B41-8644-6A0ECF69FEA5}" type="pres">
      <dgm:prSet presAssocID="{7140E124-FC6A-4422-93A4-3A36CDDCBAB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4ADEA1D-BAE7-40B5-83C3-3A15E420E5CC}" type="pres">
      <dgm:prSet presAssocID="{A605B9D9-CE3B-4B5D-8AB9-A3B0CFE39D62}" presName="centerShape" presStyleLbl="node0" presStyleIdx="0" presStyleCnt="1"/>
      <dgm:spPr/>
      <dgm:t>
        <a:bodyPr/>
        <a:lstStyle/>
        <a:p>
          <a:endParaRPr lang="es-ES"/>
        </a:p>
      </dgm:t>
    </dgm:pt>
    <dgm:pt modelId="{862F0D79-F7BB-4954-A76E-C6055D6F4897}" type="pres">
      <dgm:prSet presAssocID="{D8F1DCD3-8C41-449C-BFF5-F07C580A348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7FE351-BBAA-4488-AB82-F9E4DF0653B5}" type="pres">
      <dgm:prSet presAssocID="{D8F1DCD3-8C41-449C-BFF5-F07C580A3483}" presName="dummy" presStyleCnt="0"/>
      <dgm:spPr/>
    </dgm:pt>
    <dgm:pt modelId="{C6DB06CE-DD46-414E-AF02-6B5171F6647E}" type="pres">
      <dgm:prSet presAssocID="{E15CCD11-B9B3-4C63-A364-3CCC8F06392A}" presName="sibTrans" presStyleLbl="sibTrans2D1" presStyleIdx="0" presStyleCnt="4"/>
      <dgm:spPr/>
      <dgm:t>
        <a:bodyPr/>
        <a:lstStyle/>
        <a:p>
          <a:endParaRPr lang="es-ES"/>
        </a:p>
      </dgm:t>
    </dgm:pt>
    <dgm:pt modelId="{13B3DAA0-5A45-43B5-9F6E-C51506AD70D1}" type="pres">
      <dgm:prSet presAssocID="{7F84772C-536B-45D3-BDB6-DC47593B9F0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09163E-987A-4F0C-BBE8-6754DBDD3283}" type="pres">
      <dgm:prSet presAssocID="{7F84772C-536B-45D3-BDB6-DC47593B9F0B}" presName="dummy" presStyleCnt="0"/>
      <dgm:spPr/>
    </dgm:pt>
    <dgm:pt modelId="{8A9FB5F7-9A01-4136-8F0E-C2CEE2AF85E8}" type="pres">
      <dgm:prSet presAssocID="{4ABFF93E-62F8-4597-B5B5-A375EE1418A6}" presName="sibTrans" presStyleLbl="sibTrans2D1" presStyleIdx="1" presStyleCnt="4"/>
      <dgm:spPr/>
      <dgm:t>
        <a:bodyPr/>
        <a:lstStyle/>
        <a:p>
          <a:endParaRPr lang="es-ES"/>
        </a:p>
      </dgm:t>
    </dgm:pt>
    <dgm:pt modelId="{44CE598C-E96F-4444-82F9-E803A3084DF2}" type="pres">
      <dgm:prSet presAssocID="{AD285B4E-CB2E-479E-B6BE-FFA8A76E35E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E39CFE-7EAF-4550-8FDE-F930DD032B04}" type="pres">
      <dgm:prSet presAssocID="{AD285B4E-CB2E-479E-B6BE-FFA8A76E35E9}" presName="dummy" presStyleCnt="0"/>
      <dgm:spPr/>
    </dgm:pt>
    <dgm:pt modelId="{E794A751-4331-4B49-BA11-C688B8748964}" type="pres">
      <dgm:prSet presAssocID="{C6188ABC-35B1-4F42-B52A-2AA8DACF7947}" presName="sibTrans" presStyleLbl="sibTrans2D1" presStyleIdx="2" presStyleCnt="4"/>
      <dgm:spPr/>
      <dgm:t>
        <a:bodyPr/>
        <a:lstStyle/>
        <a:p>
          <a:endParaRPr lang="es-ES"/>
        </a:p>
      </dgm:t>
    </dgm:pt>
    <dgm:pt modelId="{3DE26C74-62D2-4D40-BB5B-9D6DCC0886AE}" type="pres">
      <dgm:prSet presAssocID="{0D95E1E5-9838-4269-8ED8-54A985B2A73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448CD5-1CF1-44FD-8910-D1BC25E1482D}" type="pres">
      <dgm:prSet presAssocID="{0D95E1E5-9838-4269-8ED8-54A985B2A733}" presName="dummy" presStyleCnt="0"/>
      <dgm:spPr/>
    </dgm:pt>
    <dgm:pt modelId="{6ED964D4-7578-49F6-9F11-4AFB9958B3BE}" type="pres">
      <dgm:prSet presAssocID="{C133499E-2BA0-4A4C-A647-92AB15B1CC85}" presName="sibTrans" presStyleLbl="sibTrans2D1" presStyleIdx="3" presStyleCnt="4"/>
      <dgm:spPr/>
      <dgm:t>
        <a:bodyPr/>
        <a:lstStyle/>
        <a:p>
          <a:endParaRPr lang="es-ES"/>
        </a:p>
      </dgm:t>
    </dgm:pt>
  </dgm:ptLst>
  <dgm:cxnLst>
    <dgm:cxn modelId="{544AFC88-21C9-4391-AD37-ED0E3FD330F8}" type="presOf" srcId="{D8F1DCD3-8C41-449C-BFF5-F07C580A3483}" destId="{862F0D79-F7BB-4954-A76E-C6055D6F4897}" srcOrd="0" destOrd="0" presId="urn:microsoft.com/office/officeart/2005/8/layout/radial6"/>
    <dgm:cxn modelId="{5F25DD2A-7386-459F-ACC9-E24C7E36E265}" srcId="{A605B9D9-CE3B-4B5D-8AB9-A3B0CFE39D62}" destId="{AD285B4E-CB2E-479E-B6BE-FFA8A76E35E9}" srcOrd="2" destOrd="0" parTransId="{76016FFC-6364-44B4-9D4B-426F66F503BB}" sibTransId="{C6188ABC-35B1-4F42-B52A-2AA8DACF7947}"/>
    <dgm:cxn modelId="{8AF7C084-B533-4C84-A7BA-1EDB35992CDD}" srcId="{7140E124-FC6A-4422-93A4-3A36CDDCBAB0}" destId="{A605B9D9-CE3B-4B5D-8AB9-A3B0CFE39D62}" srcOrd="0" destOrd="0" parTransId="{29AB7353-3496-4DAC-B6FE-397F19875972}" sibTransId="{0C2D6C03-B6E5-4161-BC58-C3F3CCF43B33}"/>
    <dgm:cxn modelId="{EE59E287-F310-41AB-B7A1-C854CB6E16ED}" type="presOf" srcId="{E15CCD11-B9B3-4C63-A364-3CCC8F06392A}" destId="{C6DB06CE-DD46-414E-AF02-6B5171F6647E}" srcOrd="0" destOrd="0" presId="urn:microsoft.com/office/officeart/2005/8/layout/radial6"/>
    <dgm:cxn modelId="{BE95DC09-DED3-4ADA-8CF6-BBA04EFB110B}" type="presOf" srcId="{AD285B4E-CB2E-479E-B6BE-FFA8A76E35E9}" destId="{44CE598C-E96F-4444-82F9-E803A3084DF2}" srcOrd="0" destOrd="0" presId="urn:microsoft.com/office/officeart/2005/8/layout/radial6"/>
    <dgm:cxn modelId="{7AD21A0E-3D59-4B4E-BCF9-9B38F01200F6}" type="presOf" srcId="{C6188ABC-35B1-4F42-B52A-2AA8DACF7947}" destId="{E794A751-4331-4B49-BA11-C688B8748964}" srcOrd="0" destOrd="0" presId="urn:microsoft.com/office/officeart/2005/8/layout/radial6"/>
    <dgm:cxn modelId="{507670D6-E4D1-4B68-95B7-AB1040517335}" type="presOf" srcId="{A605B9D9-CE3B-4B5D-8AB9-A3B0CFE39D62}" destId="{94ADEA1D-BAE7-40B5-83C3-3A15E420E5CC}" srcOrd="0" destOrd="0" presId="urn:microsoft.com/office/officeart/2005/8/layout/radial6"/>
    <dgm:cxn modelId="{B3BB7DAD-069C-48E0-A5CF-0B06AF09A1BD}" srcId="{A605B9D9-CE3B-4B5D-8AB9-A3B0CFE39D62}" destId="{D8F1DCD3-8C41-449C-BFF5-F07C580A3483}" srcOrd="0" destOrd="0" parTransId="{CB011BF1-4B0D-476F-9D9D-A3A30C9080A8}" sibTransId="{E15CCD11-B9B3-4C63-A364-3CCC8F06392A}"/>
    <dgm:cxn modelId="{AF704EAC-27FF-4D29-9AB8-4B4066BD4817}" type="presOf" srcId="{7140E124-FC6A-4422-93A4-3A36CDDCBAB0}" destId="{4A36A594-A995-4B41-8644-6A0ECF69FEA5}" srcOrd="0" destOrd="0" presId="urn:microsoft.com/office/officeart/2005/8/layout/radial6"/>
    <dgm:cxn modelId="{D1E0CFB1-BD3B-4C60-8091-435F8EA978BF}" srcId="{A605B9D9-CE3B-4B5D-8AB9-A3B0CFE39D62}" destId="{0D95E1E5-9838-4269-8ED8-54A985B2A733}" srcOrd="3" destOrd="0" parTransId="{73666F94-A363-42DF-9539-89B70264EDD7}" sibTransId="{C133499E-2BA0-4A4C-A647-92AB15B1CC85}"/>
    <dgm:cxn modelId="{08BC443E-0DAF-4E8D-ADE8-15A99DE6FAC1}" type="presOf" srcId="{0D95E1E5-9838-4269-8ED8-54A985B2A733}" destId="{3DE26C74-62D2-4D40-BB5B-9D6DCC0886AE}" srcOrd="0" destOrd="0" presId="urn:microsoft.com/office/officeart/2005/8/layout/radial6"/>
    <dgm:cxn modelId="{83DE80D0-2879-4797-AE9E-CD53361CAE7D}" type="presOf" srcId="{4ABFF93E-62F8-4597-B5B5-A375EE1418A6}" destId="{8A9FB5F7-9A01-4136-8F0E-C2CEE2AF85E8}" srcOrd="0" destOrd="0" presId="urn:microsoft.com/office/officeart/2005/8/layout/radial6"/>
    <dgm:cxn modelId="{5FCC0CB4-F7F8-42D7-9715-B8EBDC4583F5}" type="presOf" srcId="{7F84772C-536B-45D3-BDB6-DC47593B9F0B}" destId="{13B3DAA0-5A45-43B5-9F6E-C51506AD70D1}" srcOrd="0" destOrd="0" presId="urn:microsoft.com/office/officeart/2005/8/layout/radial6"/>
    <dgm:cxn modelId="{67AFDC86-58A7-4F07-8321-9D6C531E1CAE}" type="presOf" srcId="{C133499E-2BA0-4A4C-A647-92AB15B1CC85}" destId="{6ED964D4-7578-49F6-9F11-4AFB9958B3BE}" srcOrd="0" destOrd="0" presId="urn:microsoft.com/office/officeart/2005/8/layout/radial6"/>
    <dgm:cxn modelId="{A5BCC85D-4B06-444B-BC3E-F5C3B207071F}" srcId="{A605B9D9-CE3B-4B5D-8AB9-A3B0CFE39D62}" destId="{7F84772C-536B-45D3-BDB6-DC47593B9F0B}" srcOrd="1" destOrd="0" parTransId="{F30A9392-9D46-4608-AE31-BA467ADA2D3B}" sibTransId="{4ABFF93E-62F8-4597-B5B5-A375EE1418A6}"/>
    <dgm:cxn modelId="{6BDE7549-CE03-454C-B76E-E7949AAE33C2}" type="presParOf" srcId="{4A36A594-A995-4B41-8644-6A0ECF69FEA5}" destId="{94ADEA1D-BAE7-40B5-83C3-3A15E420E5CC}" srcOrd="0" destOrd="0" presId="urn:microsoft.com/office/officeart/2005/8/layout/radial6"/>
    <dgm:cxn modelId="{1FA46408-1E53-4737-A971-7A35D21818A3}" type="presParOf" srcId="{4A36A594-A995-4B41-8644-6A0ECF69FEA5}" destId="{862F0D79-F7BB-4954-A76E-C6055D6F4897}" srcOrd="1" destOrd="0" presId="urn:microsoft.com/office/officeart/2005/8/layout/radial6"/>
    <dgm:cxn modelId="{E9226FBB-AE5A-4DE2-BA81-EC1D16FD8884}" type="presParOf" srcId="{4A36A594-A995-4B41-8644-6A0ECF69FEA5}" destId="{C57FE351-BBAA-4488-AB82-F9E4DF0653B5}" srcOrd="2" destOrd="0" presId="urn:microsoft.com/office/officeart/2005/8/layout/radial6"/>
    <dgm:cxn modelId="{7356156A-FBA1-4A33-AB43-D99FA0F0B0C1}" type="presParOf" srcId="{4A36A594-A995-4B41-8644-6A0ECF69FEA5}" destId="{C6DB06CE-DD46-414E-AF02-6B5171F6647E}" srcOrd="3" destOrd="0" presId="urn:microsoft.com/office/officeart/2005/8/layout/radial6"/>
    <dgm:cxn modelId="{13C45715-AEA5-4CA7-B8D8-E0EA782C80E6}" type="presParOf" srcId="{4A36A594-A995-4B41-8644-6A0ECF69FEA5}" destId="{13B3DAA0-5A45-43B5-9F6E-C51506AD70D1}" srcOrd="4" destOrd="0" presId="urn:microsoft.com/office/officeart/2005/8/layout/radial6"/>
    <dgm:cxn modelId="{8471AE70-20BF-439D-BA07-B73F855203A8}" type="presParOf" srcId="{4A36A594-A995-4B41-8644-6A0ECF69FEA5}" destId="{1609163E-987A-4F0C-BBE8-6754DBDD3283}" srcOrd="5" destOrd="0" presId="urn:microsoft.com/office/officeart/2005/8/layout/radial6"/>
    <dgm:cxn modelId="{9B551BBD-1732-462F-9B95-A36BBF95D871}" type="presParOf" srcId="{4A36A594-A995-4B41-8644-6A0ECF69FEA5}" destId="{8A9FB5F7-9A01-4136-8F0E-C2CEE2AF85E8}" srcOrd="6" destOrd="0" presId="urn:microsoft.com/office/officeart/2005/8/layout/radial6"/>
    <dgm:cxn modelId="{5F605AB3-D068-4394-9D00-69C84529A02A}" type="presParOf" srcId="{4A36A594-A995-4B41-8644-6A0ECF69FEA5}" destId="{44CE598C-E96F-4444-82F9-E803A3084DF2}" srcOrd="7" destOrd="0" presId="urn:microsoft.com/office/officeart/2005/8/layout/radial6"/>
    <dgm:cxn modelId="{E209C428-5B5C-44EB-9279-E6F63DE6ADDC}" type="presParOf" srcId="{4A36A594-A995-4B41-8644-6A0ECF69FEA5}" destId="{9AE39CFE-7EAF-4550-8FDE-F930DD032B04}" srcOrd="8" destOrd="0" presId="urn:microsoft.com/office/officeart/2005/8/layout/radial6"/>
    <dgm:cxn modelId="{FD1E1B56-FA2B-488C-9134-49E19A6BF566}" type="presParOf" srcId="{4A36A594-A995-4B41-8644-6A0ECF69FEA5}" destId="{E794A751-4331-4B49-BA11-C688B8748964}" srcOrd="9" destOrd="0" presId="urn:microsoft.com/office/officeart/2005/8/layout/radial6"/>
    <dgm:cxn modelId="{50D23DF7-5DDD-49A0-85F6-96FB45C853B5}" type="presParOf" srcId="{4A36A594-A995-4B41-8644-6A0ECF69FEA5}" destId="{3DE26C74-62D2-4D40-BB5B-9D6DCC0886AE}" srcOrd="10" destOrd="0" presId="urn:microsoft.com/office/officeart/2005/8/layout/radial6"/>
    <dgm:cxn modelId="{06D688BA-B691-4EE3-BA47-B9ADCADFD9E2}" type="presParOf" srcId="{4A36A594-A995-4B41-8644-6A0ECF69FEA5}" destId="{B6448CD5-1CF1-44FD-8910-D1BC25E1482D}" srcOrd="11" destOrd="0" presId="urn:microsoft.com/office/officeart/2005/8/layout/radial6"/>
    <dgm:cxn modelId="{87DA9360-62EC-4ACF-925C-3FC4D8C6E2C5}" type="presParOf" srcId="{4A36A594-A995-4B41-8644-6A0ECF69FEA5}" destId="{6ED964D4-7578-49F6-9F11-4AFB9958B3BE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B2DF29-4345-46C6-9FB3-848373CCF6C2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2F80F0-D29B-4AA9-A52A-CED18E81310C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Partir de nuevas bases a partir de debate sobre VALORES</a:t>
          </a:r>
          <a:endParaRPr lang="es-ES" sz="1400" kern="1200" dirty="0"/>
        </a:p>
      </dsp:txBody>
      <dsp:txXfrm>
        <a:off x="3775352" y="455027"/>
        <a:ext cx="2941875" cy="1071380"/>
      </dsp:txXfrm>
    </dsp:sp>
    <dsp:sp modelId="{471165D8-B626-4640-8392-0F330EC2DA4C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Repensar la realidad y la idea de la Ilustración de que la Cª pueda seguir encontrando alternativas para seguir desarrollando, mejorando, creciendo</a:t>
          </a:r>
          <a:endParaRPr lang="es-ES" sz="1400" kern="1200" dirty="0"/>
        </a:p>
      </dsp:txBody>
      <dsp:txXfrm>
        <a:off x="3775352" y="1660330"/>
        <a:ext cx="2941875" cy="1071380"/>
      </dsp:txXfrm>
    </dsp:sp>
    <dsp:sp modelId="{6134468D-B5DA-4F64-9147-075930F813BE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Como conseguir pensando en “progreso” cambiando el concepto de “progreso”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WS=PIB?</a:t>
          </a:r>
          <a:endParaRPr lang="es-ES" sz="1400" kern="1200" dirty="0"/>
        </a:p>
      </dsp:txBody>
      <dsp:txXfrm>
        <a:off x="3775352" y="2865632"/>
        <a:ext cx="2941875" cy="107138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D4F0F0-674A-4349-9AF3-390FFF121A64}">
      <dsp:nvSpPr>
        <dsp:cNvPr id="0" name=""/>
        <dsp:cNvSpPr/>
      </dsp:nvSpPr>
      <dsp:spPr>
        <a:xfrm rot="4396374">
          <a:off x="1277928" y="880983"/>
          <a:ext cx="4537794" cy="3164546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8752D9-94B9-4F21-801D-F8BFCF6447B5}">
      <dsp:nvSpPr>
        <dsp:cNvPr id="0" name=""/>
        <dsp:cNvSpPr/>
      </dsp:nvSpPr>
      <dsp:spPr>
        <a:xfrm>
          <a:off x="2980966" y="1294192"/>
          <a:ext cx="114593" cy="114593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45BAAE-981A-4019-9860-1E29576E0644}">
      <dsp:nvSpPr>
        <dsp:cNvPr id="0" name=""/>
        <dsp:cNvSpPr/>
      </dsp:nvSpPr>
      <dsp:spPr>
        <a:xfrm>
          <a:off x="3765616" y="1927084"/>
          <a:ext cx="114593" cy="114593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37CE4-D054-4398-A7A1-C643A0CAF892}">
      <dsp:nvSpPr>
        <dsp:cNvPr id="0" name=""/>
        <dsp:cNvSpPr/>
      </dsp:nvSpPr>
      <dsp:spPr>
        <a:xfrm>
          <a:off x="4353670" y="2667211"/>
          <a:ext cx="114593" cy="114593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CBCC7-ED29-4387-A2B0-F9579006DE6D}">
      <dsp:nvSpPr>
        <dsp:cNvPr id="0" name=""/>
        <dsp:cNvSpPr/>
      </dsp:nvSpPr>
      <dsp:spPr>
        <a:xfrm>
          <a:off x="976893" y="-165035"/>
          <a:ext cx="2139429" cy="841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Innovación y el conocimiento</a:t>
          </a:r>
          <a:endParaRPr lang="es-ES" sz="2400" b="1" kern="1200" dirty="0"/>
        </a:p>
      </dsp:txBody>
      <dsp:txXfrm>
        <a:off x="976893" y="-165035"/>
        <a:ext cx="2139429" cy="841053"/>
      </dsp:txXfrm>
    </dsp:sp>
    <dsp:sp modelId="{E2CB95E2-8E4F-49D6-8D41-C60F73F2FB3B}">
      <dsp:nvSpPr>
        <dsp:cNvPr id="0" name=""/>
        <dsp:cNvSpPr/>
      </dsp:nvSpPr>
      <dsp:spPr>
        <a:xfrm>
          <a:off x="4005450" y="788134"/>
          <a:ext cx="3337669" cy="1126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Juega un papel esencial en la Infraestructura de cualquier forma de organización o actividad humana</a:t>
          </a:r>
          <a:endParaRPr lang="es-ES" sz="1600" kern="1200" dirty="0"/>
        </a:p>
      </dsp:txBody>
      <dsp:txXfrm>
        <a:off x="4005450" y="788134"/>
        <a:ext cx="3337669" cy="1126708"/>
      </dsp:txXfrm>
    </dsp:sp>
    <dsp:sp modelId="{C5AFDC26-1F4F-45AF-B205-AEF6F7EB43C3}">
      <dsp:nvSpPr>
        <dsp:cNvPr id="0" name=""/>
        <dsp:cNvSpPr/>
      </dsp:nvSpPr>
      <dsp:spPr>
        <a:xfrm>
          <a:off x="0" y="1944212"/>
          <a:ext cx="3788846" cy="887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Fuentes principales de riqueza, poder y calidad de vida de nuestras sociedades</a:t>
          </a:r>
          <a:endParaRPr lang="es-ES" sz="1600" kern="1200" dirty="0"/>
        </a:p>
      </dsp:txBody>
      <dsp:txXfrm>
        <a:off x="0" y="1944212"/>
        <a:ext cx="3788846" cy="887109"/>
      </dsp:txXfrm>
    </dsp:sp>
    <dsp:sp modelId="{00998C5B-E7E1-444B-B269-F4AA52E21932}">
      <dsp:nvSpPr>
        <dsp:cNvPr id="0" name=""/>
        <dsp:cNvSpPr/>
      </dsp:nvSpPr>
      <dsp:spPr>
        <a:xfrm>
          <a:off x="4953151" y="1958985"/>
          <a:ext cx="3276448" cy="1363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El </a:t>
          </a:r>
          <a:r>
            <a:rPr lang="es-ES" sz="1600" b="1" kern="1200" dirty="0" smtClean="0"/>
            <a:t>sector público </a:t>
          </a:r>
          <a:r>
            <a:rPr lang="es-ES" sz="1500" kern="1200" dirty="0" smtClean="0"/>
            <a:t>es, al ser la principal organización generadora de innovación y conocimiento, es el actor central del conocimiento científico y de la innovación de la sociedad</a:t>
          </a:r>
          <a:endParaRPr lang="es-ES" sz="1500" kern="1200" dirty="0"/>
        </a:p>
      </dsp:txBody>
      <dsp:txXfrm>
        <a:off x="4953151" y="1958985"/>
        <a:ext cx="3276448" cy="1363776"/>
      </dsp:txXfrm>
    </dsp:sp>
    <dsp:sp modelId="{BEE1EDC1-42C2-4B87-A1D9-238A91C4AFB9}">
      <dsp:nvSpPr>
        <dsp:cNvPr id="0" name=""/>
        <dsp:cNvSpPr/>
      </dsp:nvSpPr>
      <dsp:spPr>
        <a:xfrm>
          <a:off x="2723202" y="3920423"/>
          <a:ext cx="5180744" cy="1501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b="1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50" b="1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La organización del sector público </a:t>
          </a:r>
          <a:r>
            <a:rPr lang="es-ES" sz="1200" kern="1200" dirty="0" smtClean="0"/>
            <a:t>es clave como factor de desarrollo e innovación, </a:t>
          </a:r>
          <a:r>
            <a:rPr lang="es-ES" sz="1200" b="1" kern="1200" dirty="0" smtClean="0"/>
            <a:t>como factor de crecimiento económico</a:t>
          </a:r>
          <a:r>
            <a:rPr lang="es-ES" sz="1200" kern="1200" dirty="0" smtClean="0"/>
            <a:t>, como factor de </a:t>
          </a:r>
          <a:r>
            <a:rPr lang="es-ES" sz="1200" b="1" kern="1200" dirty="0" smtClean="0"/>
            <a:t>formación</a:t>
          </a:r>
          <a:r>
            <a:rPr lang="es-ES" sz="1200" kern="1200" dirty="0" smtClean="0"/>
            <a:t> de los profesionales, de los trabajadores, que son la clave de la economía de la información, clave en la movilidad social y en la </a:t>
          </a:r>
          <a:r>
            <a:rPr lang="es-ES" sz="1200" b="1" kern="1200" dirty="0" smtClean="0"/>
            <a:t>igualdad de oportunidades</a:t>
          </a:r>
          <a:r>
            <a:rPr lang="es-ES" sz="1200" kern="1200" dirty="0" smtClean="0"/>
            <a:t>.</a:t>
          </a:r>
          <a:endParaRPr lang="es-ES" sz="1200" kern="1200" dirty="0"/>
        </a:p>
      </dsp:txBody>
      <dsp:txXfrm>
        <a:off x="2723202" y="3920423"/>
        <a:ext cx="5180744" cy="150119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553D0C-6D39-48E4-8F55-879FAF3E9062}">
      <dsp:nvSpPr>
        <dsp:cNvPr id="0" name=""/>
        <dsp:cNvSpPr/>
      </dsp:nvSpPr>
      <dsp:spPr>
        <a:xfrm>
          <a:off x="0" y="1200801"/>
          <a:ext cx="82296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977374-7A39-4DFD-9C3A-DCCAF5DB5A7A}">
      <dsp:nvSpPr>
        <dsp:cNvPr id="0" name=""/>
        <dsp:cNvSpPr/>
      </dsp:nvSpPr>
      <dsp:spPr>
        <a:xfrm>
          <a:off x="411480" y="890841"/>
          <a:ext cx="7406557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Fuerza productiva y de crecimiento económico</a:t>
          </a:r>
          <a:endParaRPr lang="es-ES" sz="2100" kern="1200" dirty="0"/>
        </a:p>
      </dsp:txBody>
      <dsp:txXfrm>
        <a:off x="411480" y="890841"/>
        <a:ext cx="7406557" cy="619920"/>
      </dsp:txXfrm>
    </dsp:sp>
    <dsp:sp modelId="{72A8E39E-7190-46E9-9890-DD37D90FFF08}">
      <dsp:nvSpPr>
        <dsp:cNvPr id="0" name=""/>
        <dsp:cNvSpPr/>
      </dsp:nvSpPr>
      <dsp:spPr>
        <a:xfrm>
          <a:off x="0" y="2153361"/>
          <a:ext cx="82296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3804EA-B55B-4AED-823C-7F3FB61ECBB3}">
      <dsp:nvSpPr>
        <dsp:cNvPr id="0" name=""/>
        <dsp:cNvSpPr/>
      </dsp:nvSpPr>
      <dsp:spPr>
        <a:xfrm>
          <a:off x="411480" y="1843401"/>
          <a:ext cx="7344918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Formación en la fuerza de trabajo</a:t>
          </a:r>
          <a:endParaRPr lang="es-ES" sz="2100" kern="1200" dirty="0"/>
        </a:p>
      </dsp:txBody>
      <dsp:txXfrm>
        <a:off x="411480" y="1843401"/>
        <a:ext cx="7344918" cy="619920"/>
      </dsp:txXfrm>
    </dsp:sp>
    <dsp:sp modelId="{C163217E-2938-43D0-867A-F9FD9037552D}">
      <dsp:nvSpPr>
        <dsp:cNvPr id="0" name=""/>
        <dsp:cNvSpPr/>
      </dsp:nvSpPr>
      <dsp:spPr>
        <a:xfrm>
          <a:off x="0" y="3105921"/>
          <a:ext cx="82296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9D72D-92E6-4C81-AD68-1D7CFF61862F}">
      <dsp:nvSpPr>
        <dsp:cNvPr id="0" name=""/>
        <dsp:cNvSpPr/>
      </dsp:nvSpPr>
      <dsp:spPr>
        <a:xfrm>
          <a:off x="411480" y="2795961"/>
          <a:ext cx="7488936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Motor de la igualación de oportunidades</a:t>
          </a:r>
          <a:endParaRPr lang="es-ES" sz="2100" kern="1200" dirty="0"/>
        </a:p>
      </dsp:txBody>
      <dsp:txXfrm>
        <a:off x="411480" y="2795961"/>
        <a:ext cx="7488936" cy="6199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EBEA13-6AA2-4BE5-87D9-C9616B7FEF98}">
      <dsp:nvSpPr>
        <dsp:cNvPr id="0" name=""/>
        <dsp:cNvSpPr/>
      </dsp:nvSpPr>
      <dsp:spPr>
        <a:xfrm>
          <a:off x="0" y="1179100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E795D4-BD26-4AB6-B154-7F64E0EA6EEA}">
      <dsp:nvSpPr>
        <dsp:cNvPr id="0" name=""/>
        <dsp:cNvSpPr/>
      </dsp:nvSpPr>
      <dsp:spPr>
        <a:xfrm>
          <a:off x="411480" y="593726"/>
          <a:ext cx="7694593" cy="865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Una organización burocrática y corporativa</a:t>
          </a:r>
          <a:endParaRPr lang="es-ES" sz="1900" kern="1200" dirty="0"/>
        </a:p>
      </dsp:txBody>
      <dsp:txXfrm>
        <a:off x="411480" y="593726"/>
        <a:ext cx="7694593" cy="865813"/>
      </dsp:txXfrm>
    </dsp:sp>
    <dsp:sp modelId="{7BF409F5-F7EF-4C78-858D-81C26FE68E21}">
      <dsp:nvSpPr>
        <dsp:cNvPr id="0" name=""/>
        <dsp:cNvSpPr/>
      </dsp:nvSpPr>
      <dsp:spPr>
        <a:xfrm>
          <a:off x="0" y="2493273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33FB74-C616-4881-9584-46681972093B}">
      <dsp:nvSpPr>
        <dsp:cNvPr id="0" name=""/>
        <dsp:cNvSpPr/>
      </dsp:nvSpPr>
      <dsp:spPr>
        <a:xfrm>
          <a:off x="409068" y="1658852"/>
          <a:ext cx="7819713" cy="10132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Una organización no adaptada a la nueva sociedad y al 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nuevo entorno tecnológico, encastillada en sus privilegios profesionales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900" kern="1200" dirty="0"/>
        </a:p>
      </dsp:txBody>
      <dsp:txXfrm>
        <a:off x="409068" y="1658852"/>
        <a:ext cx="7819713" cy="1013212"/>
      </dsp:txXfrm>
    </dsp:sp>
    <dsp:sp modelId="{1AEC2C35-F3E8-414C-A057-8DB0C2A2EB75}">
      <dsp:nvSpPr>
        <dsp:cNvPr id="0" name=""/>
        <dsp:cNvSpPr/>
      </dsp:nvSpPr>
      <dsp:spPr>
        <a:xfrm>
          <a:off x="0" y="3924625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44AF70-3233-4A14-B320-64742842D429}">
      <dsp:nvSpPr>
        <dsp:cNvPr id="0" name=""/>
        <dsp:cNvSpPr/>
      </dsp:nvSpPr>
      <dsp:spPr>
        <a:xfrm>
          <a:off x="393807" y="3052933"/>
          <a:ext cx="7835792" cy="11303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El SP no consigue dar respuesta a las demandas de la sociedad ni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a los intereses de los ciudadanos</a:t>
          </a:r>
          <a:endParaRPr lang="es-ES" sz="1900" kern="1200" dirty="0"/>
        </a:p>
      </dsp:txBody>
      <dsp:txXfrm>
        <a:off x="393807" y="3052933"/>
        <a:ext cx="7835792" cy="113039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D0C32D-5EC1-4E2F-B392-FC5BAE016F4E}">
      <dsp:nvSpPr>
        <dsp:cNvPr id="0" name=""/>
        <dsp:cNvSpPr/>
      </dsp:nvSpPr>
      <dsp:spPr>
        <a:xfrm>
          <a:off x="-157339" y="0"/>
          <a:ext cx="5810957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La cuestión clave es si la actual estructura y funcionamiento de las AP son lo suficientemente eficientes e innovadoras </a:t>
          </a:r>
          <a:endParaRPr lang="es-ES" sz="2000" kern="1200" dirty="0"/>
        </a:p>
      </dsp:txBody>
      <dsp:txXfrm>
        <a:off x="-157339" y="0"/>
        <a:ext cx="4415643" cy="1219200"/>
      </dsp:txXfrm>
    </dsp:sp>
    <dsp:sp modelId="{835A6D6C-2F80-4177-8E61-5D32FA9B2E9F}">
      <dsp:nvSpPr>
        <dsp:cNvPr id="0" name=""/>
        <dsp:cNvSpPr/>
      </dsp:nvSpPr>
      <dsp:spPr>
        <a:xfrm>
          <a:off x="614539" y="1422399"/>
          <a:ext cx="518160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Sin una RENOVACIÓN INTERNA (desde </a:t>
          </a:r>
          <a:r>
            <a:rPr lang="es-ES" sz="2000" kern="1200" dirty="0" smtClean="0"/>
            <a:t>dentro del sistema) el sector público irá siendo desmantelado por el MERCADO</a:t>
          </a:r>
          <a:r>
            <a:rPr lang="es-ES" sz="1800" kern="1200" dirty="0" smtClean="0"/>
            <a:t>.</a:t>
          </a:r>
          <a:endParaRPr lang="es-ES" sz="1800" kern="1200" dirty="0"/>
        </a:p>
      </dsp:txBody>
      <dsp:txXfrm>
        <a:off x="614539" y="1422399"/>
        <a:ext cx="3931920" cy="1219200"/>
      </dsp:txXfrm>
    </dsp:sp>
    <dsp:sp modelId="{16DE95EA-5A82-43C0-A8F8-1E22B9693B11}">
      <dsp:nvSpPr>
        <dsp:cNvPr id="0" name=""/>
        <dsp:cNvSpPr/>
      </dsp:nvSpPr>
      <dsp:spPr>
        <a:xfrm>
          <a:off x="1071739" y="2844799"/>
          <a:ext cx="518160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El SP no perderá legitimidad si lo renovamos, para que el Estado lo defienda en nombre de los ciudadanos</a:t>
          </a:r>
          <a:endParaRPr lang="es-ES" sz="2000" kern="1200" dirty="0"/>
        </a:p>
      </dsp:txBody>
      <dsp:txXfrm>
        <a:off x="1071739" y="2844799"/>
        <a:ext cx="3931920" cy="1219200"/>
      </dsp:txXfrm>
    </dsp:sp>
    <dsp:sp modelId="{4C141A1B-6790-404B-8644-1BC92B89342E}">
      <dsp:nvSpPr>
        <dsp:cNvPr id="0" name=""/>
        <dsp:cNvSpPr/>
      </dsp:nvSpPr>
      <dsp:spPr>
        <a:xfrm>
          <a:off x="4546459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>
        <a:off x="4546459" y="924560"/>
        <a:ext cx="792480" cy="792480"/>
      </dsp:txXfrm>
    </dsp:sp>
    <dsp:sp modelId="{B0702D04-278E-4858-AC92-D8BA792BA5D6}">
      <dsp:nvSpPr>
        <dsp:cNvPr id="0" name=""/>
        <dsp:cNvSpPr/>
      </dsp:nvSpPr>
      <dsp:spPr>
        <a:xfrm>
          <a:off x="5003659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>
        <a:off x="5003659" y="2338832"/>
        <a:ext cx="792480" cy="79248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81363D-8D41-417D-AF4C-C4C33FF85AFF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Innovación de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Procesos</a:t>
          </a:r>
          <a:endParaRPr lang="es-ES" sz="1400" kern="1200" dirty="0"/>
        </a:p>
      </dsp:txBody>
      <dsp:txXfrm rot="5400000">
        <a:off x="-245635" y="246082"/>
        <a:ext cx="1637567" cy="1146297"/>
      </dsp:txXfrm>
    </dsp:sp>
    <dsp:sp modelId="{879DA2F5-9AE5-45C8-A9EF-9FAC617FDD49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Nueva misión, objetivos, estrategias</a:t>
          </a:r>
          <a:endParaRPr lang="es-E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err="1" smtClean="0"/>
            <a:t>Ex.</a:t>
          </a:r>
          <a:r>
            <a:rPr lang="es-ES" sz="2100" kern="1200" dirty="0" smtClean="0"/>
            <a:t> Nuevas reglas y procedimientos</a:t>
          </a:r>
          <a:endParaRPr lang="es-ES" sz="2100" kern="1200" dirty="0"/>
        </a:p>
      </dsp:txBody>
      <dsp:txXfrm rot="5400000">
        <a:off x="4155739" y="-3008994"/>
        <a:ext cx="1064418" cy="7083302"/>
      </dsp:txXfrm>
    </dsp:sp>
    <dsp:sp modelId="{E1FFE591-171E-47C2-A5DC-9D7106C3DA66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Innovación de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Productos</a:t>
          </a:r>
          <a:endParaRPr lang="es-ES" sz="1400" kern="1200" dirty="0"/>
        </a:p>
      </dsp:txBody>
      <dsp:txXfrm rot="5400000">
        <a:off x="-245635" y="1689832"/>
        <a:ext cx="1637567" cy="1146297"/>
      </dsp:txXfrm>
    </dsp:sp>
    <dsp:sp modelId="{BBC48246-82CD-4129-A02E-E0D2E3BAF2EF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Cambios en las características y el diseño de los servicios prestados</a:t>
          </a:r>
          <a:endParaRPr lang="es-E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err="1" smtClean="0"/>
            <a:t>Ex.</a:t>
          </a:r>
          <a:r>
            <a:rPr lang="es-ES" sz="2100" kern="1200" dirty="0" smtClean="0"/>
            <a:t> Personal y Gestión</a:t>
          </a:r>
          <a:endParaRPr lang="es-ES" sz="2100" kern="1200" dirty="0"/>
        </a:p>
      </dsp:txBody>
      <dsp:txXfrm rot="5400000">
        <a:off x="4155739" y="-1565244"/>
        <a:ext cx="1064418" cy="7083302"/>
      </dsp:txXfrm>
    </dsp:sp>
    <dsp:sp modelId="{F4FF72C4-9A3B-4CAE-A8CD-E8D3AF427B15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Innovación en Resultados</a:t>
          </a:r>
          <a:endParaRPr lang="es-ES" sz="1400" kern="1200" dirty="0"/>
        </a:p>
      </dsp:txBody>
      <dsp:txXfrm rot="5400000">
        <a:off x="-245635" y="3133582"/>
        <a:ext cx="1637567" cy="1146297"/>
      </dsp:txXfrm>
    </dsp:sp>
    <dsp:sp modelId="{DC26651E-3B13-477B-91D4-7A3A1207F950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Nuevas formas de prestar los servicios o interactuar con clientes</a:t>
          </a:r>
          <a:endParaRPr lang="es-E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err="1" smtClean="0"/>
            <a:t>Ex.</a:t>
          </a:r>
          <a:r>
            <a:rPr lang="es-ES" sz="2100" kern="1200" dirty="0" smtClean="0"/>
            <a:t> Interdisciplinaridad, colaboraciones</a:t>
          </a:r>
          <a:endParaRPr lang="es-ES" sz="2100" kern="1200" dirty="0"/>
        </a:p>
      </dsp:txBody>
      <dsp:txXfrm rot="5400000">
        <a:off x="4155739" y="-121494"/>
        <a:ext cx="1064418" cy="708330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35F66F-99EC-425E-AD70-D24FC2C35A94}">
      <dsp:nvSpPr>
        <dsp:cNvPr id="0" name=""/>
        <dsp:cNvSpPr/>
      </dsp:nvSpPr>
      <dsp:spPr>
        <a:xfrm rot="5400000">
          <a:off x="-281887" y="283372"/>
          <a:ext cx="1879252" cy="13154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1) GENERADORAS DE VALORES</a:t>
          </a:r>
          <a:endParaRPr lang="es-ES" sz="1300" kern="1200" dirty="0"/>
        </a:p>
      </dsp:txBody>
      <dsp:txXfrm rot="5400000">
        <a:off x="-281887" y="283372"/>
        <a:ext cx="1879252" cy="1315476"/>
      </dsp:txXfrm>
    </dsp:sp>
    <dsp:sp modelId="{2E7230A8-DCC4-410F-9357-F520F8788032}">
      <dsp:nvSpPr>
        <dsp:cNvPr id="0" name=""/>
        <dsp:cNvSpPr/>
      </dsp:nvSpPr>
      <dsp:spPr>
        <a:xfrm rot="5400000">
          <a:off x="4161781" y="-2844819"/>
          <a:ext cx="1221514" cy="69141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Se han introducido cambios en la estructura organizativa y el funcionamiento del SP: mayor control, diversificación de servicios prestados, mayor especialización que nacen como </a:t>
          </a:r>
          <a:r>
            <a:rPr lang="es-ES" sz="1900" b="1" kern="1200" dirty="0" smtClean="0"/>
            <a:t>producción de valores y legitimación social. </a:t>
          </a:r>
          <a:endParaRPr lang="es-ES" sz="1900" b="1" kern="1200" dirty="0"/>
        </a:p>
      </dsp:txBody>
      <dsp:txXfrm rot="5400000">
        <a:off x="4161781" y="-2844819"/>
        <a:ext cx="1221514" cy="6914123"/>
      </dsp:txXfrm>
    </dsp:sp>
    <dsp:sp modelId="{6FEC49C1-AD2D-4197-B0D1-12C413E91003}">
      <dsp:nvSpPr>
        <dsp:cNvPr id="0" name=""/>
        <dsp:cNvSpPr/>
      </dsp:nvSpPr>
      <dsp:spPr>
        <a:xfrm rot="5400000">
          <a:off x="-281887" y="1971161"/>
          <a:ext cx="1879252" cy="13154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2) RESPONSABILIDAD</a:t>
          </a:r>
          <a:endParaRPr lang="es-ES" sz="1300" kern="1200" dirty="0"/>
        </a:p>
      </dsp:txBody>
      <dsp:txXfrm rot="5400000">
        <a:off x="-281887" y="1971161"/>
        <a:ext cx="1879252" cy="1315476"/>
      </dsp:txXfrm>
    </dsp:sp>
    <dsp:sp modelId="{49BFCB43-F0EC-4346-8697-6A2F68A3C3EB}">
      <dsp:nvSpPr>
        <dsp:cNvPr id="0" name=""/>
        <dsp:cNvSpPr/>
      </dsp:nvSpPr>
      <dsp:spPr>
        <a:xfrm rot="5400000">
          <a:off x="4161781" y="-1157031"/>
          <a:ext cx="1221514" cy="69141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La prestación de servicios más personalizados para los ciudadanos exigen mayores demandas para </a:t>
          </a:r>
          <a:r>
            <a:rPr lang="es-ES" sz="1900" b="1" kern="1200" dirty="0" smtClean="0"/>
            <a:t>mejorar la responsabilidad </a:t>
          </a:r>
          <a:r>
            <a:rPr lang="es-ES" sz="1900" kern="1200" dirty="0" smtClean="0"/>
            <a:t>en las cuentas y una mayor transparencia.</a:t>
          </a:r>
          <a:endParaRPr lang="es-ES" sz="1900" kern="1200" dirty="0"/>
        </a:p>
      </dsp:txBody>
      <dsp:txXfrm rot="5400000">
        <a:off x="4161781" y="-1157031"/>
        <a:ext cx="1221514" cy="6914123"/>
      </dsp:txXfrm>
    </dsp:sp>
    <dsp:sp modelId="{2493F894-63E7-4258-8190-2A0413ADFB7F}">
      <dsp:nvSpPr>
        <dsp:cNvPr id="0" name=""/>
        <dsp:cNvSpPr/>
      </dsp:nvSpPr>
      <dsp:spPr>
        <a:xfrm rot="5400000">
          <a:off x="-281887" y="3658949"/>
          <a:ext cx="1879252" cy="13154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3/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AUTONOMIA</a:t>
          </a:r>
          <a:endParaRPr lang="es-ES" sz="1300" kern="1200" dirty="0"/>
        </a:p>
      </dsp:txBody>
      <dsp:txXfrm rot="5400000">
        <a:off x="-281887" y="3658949"/>
        <a:ext cx="1879252" cy="1315476"/>
      </dsp:txXfrm>
    </dsp:sp>
    <dsp:sp modelId="{B85B5080-A784-4CF9-A106-919BF8EDD5EF}">
      <dsp:nvSpPr>
        <dsp:cNvPr id="0" name=""/>
        <dsp:cNvSpPr/>
      </dsp:nvSpPr>
      <dsp:spPr>
        <a:xfrm rot="5400000">
          <a:off x="4161781" y="530757"/>
          <a:ext cx="1221514" cy="69141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El mayor énfasis en la ‘</a:t>
          </a:r>
          <a:r>
            <a:rPr lang="es-ES" sz="1900" kern="1200" dirty="0" err="1" smtClean="0"/>
            <a:t>agencificación</a:t>
          </a:r>
          <a:r>
            <a:rPr lang="es-ES" sz="1900" kern="1200" dirty="0" smtClean="0"/>
            <a:t>’ se ha visto acompañado por un cambio en la distribución del poder y una mayor autonomía en la gestión. </a:t>
          </a:r>
          <a:endParaRPr lang="es-ES" sz="1900" kern="1200" dirty="0"/>
        </a:p>
      </dsp:txBody>
      <dsp:txXfrm rot="5400000">
        <a:off x="4161781" y="530757"/>
        <a:ext cx="1221514" cy="6914123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4#2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C13D-C865-40A8-9760-524A3476240B}" type="datetimeFigureOut">
              <a:rPr lang="es-ES" smtClean="0"/>
              <a:pPr/>
              <a:t>06/12/2011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6BA4-D736-4707-B48F-87D474C023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2308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C13D-C865-40A8-9760-524A3476240B}" type="datetimeFigureOut">
              <a:rPr lang="es-ES" smtClean="0"/>
              <a:pPr/>
              <a:t>06/12/2011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6BA4-D736-4707-B48F-87D474C023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63463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C13D-C865-40A8-9760-524A3476240B}" type="datetimeFigureOut">
              <a:rPr lang="es-ES" smtClean="0"/>
              <a:pPr/>
              <a:t>06/12/2011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6BA4-D736-4707-B48F-87D474C023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82004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C13D-C865-40A8-9760-524A3476240B}" type="datetimeFigureOut">
              <a:rPr lang="es-ES" smtClean="0"/>
              <a:pPr/>
              <a:t>06/12/2011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6BA4-D736-4707-B48F-87D474C023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86215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C13D-C865-40A8-9760-524A3476240B}" type="datetimeFigureOut">
              <a:rPr lang="es-ES" smtClean="0"/>
              <a:pPr/>
              <a:t>06/12/2011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6BA4-D736-4707-B48F-87D474C023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5770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C13D-C865-40A8-9760-524A3476240B}" type="datetimeFigureOut">
              <a:rPr lang="es-ES" smtClean="0"/>
              <a:pPr/>
              <a:t>06/12/2011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6BA4-D736-4707-B48F-87D474C023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39900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C13D-C865-40A8-9760-524A3476240B}" type="datetimeFigureOut">
              <a:rPr lang="es-ES" smtClean="0"/>
              <a:pPr/>
              <a:t>06/12/2011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6BA4-D736-4707-B48F-87D474C023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169991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C13D-C865-40A8-9760-524A3476240B}" type="datetimeFigureOut">
              <a:rPr lang="es-ES" smtClean="0"/>
              <a:pPr/>
              <a:t>06/12/2011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6BA4-D736-4707-B48F-87D474C023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7987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C13D-C865-40A8-9760-524A3476240B}" type="datetimeFigureOut">
              <a:rPr lang="es-ES" smtClean="0"/>
              <a:pPr/>
              <a:t>06/12/2011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6BA4-D736-4707-B48F-87D474C023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40454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C13D-C865-40A8-9760-524A3476240B}" type="datetimeFigureOut">
              <a:rPr lang="es-ES" smtClean="0"/>
              <a:pPr/>
              <a:t>06/12/2011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6BA4-D736-4707-B48F-87D474C023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888631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C13D-C865-40A8-9760-524A3476240B}" type="datetimeFigureOut">
              <a:rPr lang="es-ES" smtClean="0"/>
              <a:pPr/>
              <a:t>06/12/2011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6BA4-D736-4707-B48F-87D474C023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44595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3C13D-C865-40A8-9760-524A3476240B}" type="datetimeFigureOut">
              <a:rPr lang="es-ES" smtClean="0"/>
              <a:pPr/>
              <a:t>06/12/2011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36BA4-D736-4707-B48F-87D474C023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7780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XVI Congreso Internacional del CLAD</a:t>
            </a:r>
            <a:br>
              <a:rPr lang="es-ES" dirty="0" smtClean="0"/>
            </a:br>
            <a:r>
              <a:rPr lang="es-ES" dirty="0" smtClean="0"/>
              <a:t>Asunción – Paraguay – 9 Nov 2011 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b="1" dirty="0" smtClean="0">
                <a:solidFill>
                  <a:schemeClr val="tx2"/>
                </a:solidFill>
              </a:rPr>
              <a:t>La participación pública y la innovación social en la elaboración de políticas públicas</a:t>
            </a:r>
          </a:p>
          <a:p>
            <a:r>
              <a:rPr lang="es-ES" sz="2600" dirty="0" err="1" smtClean="0">
                <a:solidFill>
                  <a:schemeClr val="tx1"/>
                </a:solidFill>
              </a:rPr>
              <a:t>Maria</a:t>
            </a:r>
            <a:r>
              <a:rPr lang="es-ES" sz="2600" dirty="0" smtClean="0">
                <a:solidFill>
                  <a:schemeClr val="tx1"/>
                </a:solidFill>
              </a:rPr>
              <a:t> Asensio </a:t>
            </a:r>
          </a:p>
          <a:p>
            <a:r>
              <a:rPr lang="es-ES" sz="2600" dirty="0" smtClean="0">
                <a:solidFill>
                  <a:schemeClr val="tx1"/>
                </a:solidFill>
              </a:rPr>
              <a:t>Investigadora en Instituto Nacional de </a:t>
            </a:r>
            <a:r>
              <a:rPr lang="es-ES" sz="2600" dirty="0" err="1" smtClean="0">
                <a:solidFill>
                  <a:schemeClr val="tx1"/>
                </a:solidFill>
              </a:rPr>
              <a:t>Administração</a:t>
            </a:r>
            <a:endParaRPr lang="es-ES" sz="2600" dirty="0" smtClean="0">
              <a:solidFill>
                <a:schemeClr val="tx1"/>
              </a:solidFill>
            </a:endParaRPr>
          </a:p>
          <a:p>
            <a:r>
              <a:rPr lang="es-ES" sz="2600" dirty="0" smtClean="0">
                <a:solidFill>
                  <a:schemeClr val="tx1"/>
                </a:solidFill>
              </a:rPr>
              <a:t>Profesora Asociada en </a:t>
            </a:r>
            <a:r>
              <a:rPr lang="es-ES" sz="2600" dirty="0" err="1" smtClean="0">
                <a:solidFill>
                  <a:schemeClr val="tx1"/>
                </a:solidFill>
              </a:rPr>
              <a:t>Universidade</a:t>
            </a:r>
            <a:r>
              <a:rPr lang="es-ES" sz="2600" dirty="0" smtClean="0">
                <a:solidFill>
                  <a:schemeClr val="tx1"/>
                </a:solidFill>
              </a:rPr>
              <a:t> Técnica de Lisboa (ISCSP)</a:t>
            </a:r>
            <a:endParaRPr lang="es-E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169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Innovación en el SP: funciones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525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Innovación en el SP: funciones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Sector Público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En que sentido las organizaciones del SP se transforman?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En que sentido las organizaciones del SP se transforman?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Papel de los Ciudadanos:</a:t>
            </a:r>
            <a:br>
              <a:rPr lang="es-ES" dirty="0" smtClean="0"/>
            </a:br>
            <a:r>
              <a:rPr lang="es-ES" dirty="0" smtClean="0"/>
              <a:t>Nuevas Necesidades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 smtClean="0"/>
              <a:t>80’s: Tecnología como motor de la Innovación</a:t>
            </a:r>
          </a:p>
          <a:p>
            <a:pPr lvl="1" algn="just"/>
            <a:r>
              <a:rPr lang="es-ES" dirty="0" smtClean="0"/>
              <a:t>Ventaja competitiva: Calidad y precio.</a:t>
            </a:r>
          </a:p>
          <a:p>
            <a:pPr algn="just"/>
            <a:r>
              <a:rPr lang="es-ES" dirty="0" smtClean="0"/>
              <a:t>2010’s: Demanda liderada por la innovación</a:t>
            </a:r>
          </a:p>
          <a:p>
            <a:pPr lvl="1" algn="just"/>
            <a:r>
              <a:rPr lang="es-ES" dirty="0" smtClean="0"/>
              <a:t>Impulsada por las necesidades y exigencias de los ciudadanos.</a:t>
            </a:r>
          </a:p>
          <a:p>
            <a:pPr lvl="1" algn="just"/>
            <a:r>
              <a:rPr lang="es-ES" dirty="0" smtClean="0"/>
              <a:t>Otras fuentes de ventaja competitiva: para ofrecer más productos y servicios.</a:t>
            </a:r>
          </a:p>
          <a:p>
            <a:pPr lvl="1" algn="just"/>
            <a:r>
              <a:rPr lang="es-ES" dirty="0" smtClean="0"/>
              <a:t>Democratización del conocimiento: a través de internet para ciudadanos informados y exigentes (Prohibición de </a:t>
            </a:r>
            <a:r>
              <a:rPr lang="es-ES" dirty="0" err="1" smtClean="0"/>
              <a:t>PC’s</a:t>
            </a:r>
            <a:r>
              <a:rPr lang="es-ES" dirty="0" smtClean="0"/>
              <a:t> en Universidades USA) </a:t>
            </a:r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Servicios abiertos a ciudadanos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Actores del Sistema de Innovación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ES" dirty="0" smtClean="0"/>
          </a:p>
          <a:p>
            <a:pPr algn="just"/>
            <a:endParaRPr lang="es-ES" dirty="0" smtClean="0"/>
          </a:p>
          <a:p>
            <a:pPr algn="just"/>
            <a:endParaRPr lang="es-ES" dirty="0" smtClean="0"/>
          </a:p>
          <a:p>
            <a:pPr algn="just">
              <a:buNone/>
            </a:pPr>
            <a:endParaRPr lang="es-ES" dirty="0"/>
          </a:p>
        </p:txBody>
      </p:sp>
      <p:graphicFrame>
        <p:nvGraphicFramePr>
          <p:cNvPr id="6" name="5 Diagrama"/>
          <p:cNvGraphicFramePr/>
          <p:nvPr/>
        </p:nvGraphicFramePr>
        <p:xfrm>
          <a:off x="1115616" y="14847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Sector Público menos innovador?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	Los cambios sociales y tecnológicos hacen que sea posible que necesitemos reconsiderar los objetivos de los servicios públicos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899592" y="3284984"/>
          <a:ext cx="7560840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 smtClean="0"/>
              <a:t>1. La innovación no puede ser entendida únicamente como forma de reducir los costes o mejorar la eficiencia. El éxito está estrechamente vinculado a las actitudes sociales hacia la innovación y el cambio.</a:t>
            </a:r>
          </a:p>
          <a:p>
            <a:pPr algn="just"/>
            <a:r>
              <a:rPr lang="es-ES" dirty="0" smtClean="0"/>
              <a:t>2. El SP tiene que priorizar el bienestar de los ciudadanos que atiende. Los problemas de equidad hacen que sea difícil introducir innovaciones de forma experimental. </a:t>
            </a:r>
          </a:p>
          <a:p>
            <a:pPr algn="just"/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53451328"/>
              </p:ext>
            </p:extLst>
          </p:nvPr>
        </p:nvGraphicFramePr>
        <p:xfrm>
          <a:off x="1475656" y="2852936"/>
          <a:ext cx="6096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5624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1) Analizar los mecanismos que generan o ayudan a propagar la innovación en el sector público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2) Hacer</a:t>
                      </a:r>
                      <a:r>
                        <a:rPr lang="es-ES" baseline="0" dirty="0" smtClean="0"/>
                        <a:t> un largo pero breve recorrido histórico y ver el sector público como institución para situarla dentro de la era de la globalización</a:t>
                      </a:r>
                      <a:endParaRPr lang="es-ES" dirty="0" smtClean="0"/>
                    </a:p>
                    <a:p>
                      <a:r>
                        <a:rPr lang="es-ES" dirty="0" smtClean="0"/>
                        <a:t> 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3721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3.El sector público se compone de un sistema complejo de organizaciones con diferentes prerrogativas. La toma de decisiones puede ser lenta por las largas cadenas de mando.</a:t>
            </a:r>
          </a:p>
          <a:p>
            <a:pPr algn="just"/>
            <a:r>
              <a:rPr lang="es-ES" dirty="0" smtClean="0"/>
              <a:t>4.Los SP pueden aprender de las experiencias externas pero también pueden ser fuente de innovación propia.</a:t>
            </a:r>
          </a:p>
          <a:p>
            <a:pPr algn="just"/>
            <a:r>
              <a:rPr lang="es-ES" dirty="0" smtClean="0"/>
              <a:t>El SP tiene una amplia gama de fuentes de tecnología y conocimientos, algunas de las cuales son más abiertas que el sector privado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 </a:t>
            </a:r>
            <a:endParaRPr lang="es-ES" dirty="0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="" xmlns:p14="http://schemas.microsoft.com/office/powerpoint/2010/main" val="4068098873"/>
              </p:ext>
            </p:extLst>
          </p:nvPr>
        </p:nvGraphicFramePr>
        <p:xfrm>
          <a:off x="1259632" y="1196752"/>
          <a:ext cx="63722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</a:t>
            </a:r>
            <a:r>
              <a:rPr lang="es-ES" b="1" dirty="0" smtClean="0"/>
              <a:t>valorización social</a:t>
            </a:r>
            <a:r>
              <a:rPr lang="es-ES" dirty="0" smtClean="0"/>
              <a:t> de las organizaciones del sector público es la clave para la </a:t>
            </a:r>
            <a:r>
              <a:rPr lang="es-ES" b="1" dirty="0" smtClean="0"/>
              <a:t>excelencia</a:t>
            </a:r>
            <a:r>
              <a:rPr lang="es-ES" dirty="0" smtClean="0"/>
              <a:t> del sistema.</a:t>
            </a:r>
          </a:p>
          <a:p>
            <a:pPr algn="just"/>
            <a:r>
              <a:rPr lang="es-ES" dirty="0" smtClean="0"/>
              <a:t>La </a:t>
            </a:r>
            <a:r>
              <a:rPr lang="es-ES" smtClean="0"/>
              <a:t>idea es </a:t>
            </a:r>
            <a:r>
              <a:rPr lang="es-ES" dirty="0" smtClean="0"/>
              <a:t>que para poder mantener las funciones y autonomía del SP, tenemos que integrarnos en el conjunto del proceso de transformar, mejorar y valorar el sistema del SP en su conjunto.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r>
              <a:rPr lang="es-ES" dirty="0" smtClean="0"/>
              <a:t>Gracias por </a:t>
            </a:r>
            <a:r>
              <a:rPr lang="es-ES" smtClean="0"/>
              <a:t>su atención!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iNNOvación</a:t>
            </a:r>
            <a:r>
              <a:rPr lang="es-ES" dirty="0" smtClean="0"/>
              <a:t>?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627784" y="58052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LA INNOVACIÓN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 un contexto global</a:t>
            </a:r>
            <a:endParaRPr lang="es-E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2777252"/>
              </p:ext>
            </p:extLst>
          </p:nvPr>
        </p:nvGraphicFramePr>
        <p:xfrm>
          <a:off x="457200" y="1268760"/>
          <a:ext cx="82296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347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En un contexto global, el sector público:</a:t>
            </a:r>
            <a:endParaRPr lang="es-E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264736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05538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En un contexto global, el sector público también es:</a:t>
            </a:r>
            <a:endParaRPr lang="es-E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7951511"/>
              </p:ext>
            </p:extLst>
          </p:nvPr>
        </p:nvGraphicFramePr>
        <p:xfrm>
          <a:off x="457200" y="1600200"/>
          <a:ext cx="8229600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583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Innovación para el cambio</a:t>
            </a:r>
            <a:endParaRPr lang="es-ES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0070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Innovación en el Sector Público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331640" y="2708920"/>
            <a:ext cx="63367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“La innovación exitosa es la creación e implementación de nuevos </a:t>
            </a:r>
            <a:r>
              <a:rPr lang="es-ES" b="1" dirty="0" smtClean="0"/>
              <a:t>procesos, productos y servicios </a:t>
            </a:r>
            <a:r>
              <a:rPr lang="es-ES" dirty="0" smtClean="0"/>
              <a:t>que se traducen en mejoras significativas en la eficiencia de los resultados, la eficacia o la calidad” (</a:t>
            </a:r>
            <a:r>
              <a:rPr lang="es-ES" dirty="0" err="1" smtClean="0"/>
              <a:t>Mulgan</a:t>
            </a:r>
            <a:r>
              <a:rPr lang="es-ES" dirty="0" smtClean="0"/>
              <a:t> &amp; </a:t>
            </a:r>
            <a:r>
              <a:rPr lang="es-ES" dirty="0" err="1" smtClean="0"/>
              <a:t>Albury</a:t>
            </a:r>
            <a:r>
              <a:rPr lang="es-ES" dirty="0" smtClean="0"/>
              <a:t>, 2003).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Las organizaciones basadas en la innovación intelectual, científica, tecnológica, la innovación (creación de un nuevo proceso o producto) siempre se produce en las </a:t>
            </a:r>
            <a:r>
              <a:rPr lang="es-ES" b="1" dirty="0" smtClean="0"/>
              <a:t>brechas del sistema</a:t>
            </a:r>
            <a:r>
              <a:rPr lang="es-ES" dirty="0" smtClean="0"/>
              <a:t>. En donde nadie sabe exactamente qué pasa.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Innovación en el sector público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1389</Words>
  <Application>Microsoft Office PowerPoint</Application>
  <PresentationFormat>Apresentação no Ecrã (4:3)</PresentationFormat>
  <Paragraphs>181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23</vt:i4>
      </vt:variant>
    </vt:vector>
  </HeadingPairs>
  <TitlesOfParts>
    <vt:vector size="24" baseType="lpstr">
      <vt:lpstr>Office Theme</vt:lpstr>
      <vt:lpstr>XVI Congreso Internacional del CLAD Asunción – Paraguay – 9 Nov 2011 </vt:lpstr>
      <vt:lpstr>Objetivos</vt:lpstr>
      <vt:lpstr>iNNOvación?</vt:lpstr>
      <vt:lpstr>En un contexto global</vt:lpstr>
      <vt:lpstr>En un contexto global, el sector público:</vt:lpstr>
      <vt:lpstr>En un contexto global, el sector público también es:</vt:lpstr>
      <vt:lpstr>Innovación para el cambio</vt:lpstr>
      <vt:lpstr>Innovación en el Sector Público</vt:lpstr>
      <vt:lpstr>Innovación en el sector público</vt:lpstr>
      <vt:lpstr>Innovación en el SP: funciones</vt:lpstr>
      <vt:lpstr>Innovación en el SP: funciones</vt:lpstr>
      <vt:lpstr>Sector Público</vt:lpstr>
      <vt:lpstr>En que sentido las organizaciones del SP se transforman?</vt:lpstr>
      <vt:lpstr>En que sentido las organizaciones del SP se transforman?</vt:lpstr>
      <vt:lpstr>Papel de los Ciudadanos: Nuevas Necesidades</vt:lpstr>
      <vt:lpstr>Servicios abiertos a ciudadanos</vt:lpstr>
      <vt:lpstr>Actores del Sistema de Innovación</vt:lpstr>
      <vt:lpstr>Sector Público menos innovador?</vt:lpstr>
      <vt:lpstr>Conclusiones</vt:lpstr>
      <vt:lpstr>Conclusiones</vt:lpstr>
      <vt:lpstr>Conclusiones: </vt:lpstr>
      <vt:lpstr>Conclusiones</vt:lpstr>
      <vt:lpstr>Diapositivo 23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XVI Congreso Internacional del CLAD Asunción – Paraguay – 9 Nov 2011</dc:title>
  <dc:creator>Maria</dc:creator>
  <cp:lastModifiedBy>alices</cp:lastModifiedBy>
  <cp:revision>17</cp:revision>
  <dcterms:created xsi:type="dcterms:W3CDTF">2011-11-08T15:18:34Z</dcterms:created>
  <dcterms:modified xsi:type="dcterms:W3CDTF">2011-12-06T15:30:11Z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