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40" r:id="rId2"/>
    <p:sldId id="348" r:id="rId3"/>
    <p:sldId id="364" r:id="rId4"/>
    <p:sldId id="341" r:id="rId5"/>
    <p:sldId id="347" r:id="rId6"/>
    <p:sldId id="381" r:id="rId7"/>
    <p:sldId id="382" r:id="rId8"/>
    <p:sldId id="384" r:id="rId9"/>
    <p:sldId id="345" r:id="rId10"/>
    <p:sldId id="385" r:id="rId11"/>
    <p:sldId id="387" r:id="rId12"/>
    <p:sldId id="396" r:id="rId13"/>
    <p:sldId id="375" r:id="rId14"/>
    <p:sldId id="389" r:id="rId15"/>
    <p:sldId id="370" r:id="rId16"/>
    <p:sldId id="373" r:id="rId17"/>
    <p:sldId id="393" r:id="rId18"/>
    <p:sldId id="394" r:id="rId19"/>
    <p:sldId id="397" r:id="rId20"/>
    <p:sldId id="285" r:id="rId21"/>
  </p:sldIdLst>
  <p:sldSz cx="9144000" cy="6858000" type="screen4x3"/>
  <p:notesSz cx="6877050" cy="96535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33"/>
    <a:srgbClr val="336600"/>
    <a:srgbClr val="990033"/>
    <a:srgbClr val="FF9999"/>
    <a:srgbClr val="003300"/>
    <a:srgbClr val="990000"/>
    <a:srgbClr val="D862B1"/>
    <a:srgbClr val="3333CC"/>
    <a:srgbClr val="E28A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18" autoAdjust="0"/>
  </p:normalViewPr>
  <p:slideViewPr>
    <p:cSldViewPr>
      <p:cViewPr varScale="1">
        <p:scale>
          <a:sx n="52" d="100"/>
          <a:sy n="52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3A8D9-120B-425C-929F-CE3A9A818E04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495F3571-3386-4515-BA21-032DB20137DC}">
      <dgm:prSet phldrT="[Texto]"/>
      <dgm:spPr>
        <a:solidFill>
          <a:schemeClr val="accent3"/>
        </a:solidFill>
      </dgm:spPr>
      <dgm:t>
        <a:bodyPr/>
        <a:lstStyle/>
        <a:p>
          <a:r>
            <a:rPr lang="pt-PT" b="1" dirty="0" smtClean="0"/>
            <a:t>INNOVACIÓN</a:t>
          </a:r>
          <a:endParaRPr lang="pt-PT" b="1" dirty="0"/>
        </a:p>
      </dgm:t>
    </dgm:pt>
    <dgm:pt modelId="{0110981E-C6DD-4E9E-BAA6-A9E62F5AA5B1}" type="parTrans" cxnId="{B8CD7151-6A22-4302-BF0E-BD092915B08F}">
      <dgm:prSet/>
      <dgm:spPr/>
      <dgm:t>
        <a:bodyPr/>
        <a:lstStyle/>
        <a:p>
          <a:endParaRPr lang="pt-PT"/>
        </a:p>
      </dgm:t>
    </dgm:pt>
    <dgm:pt modelId="{BDAFE477-421E-4B67-9336-2F0A89C3F8C2}" type="sibTrans" cxnId="{B8CD7151-6A22-4302-BF0E-BD092915B08F}">
      <dgm:prSet/>
      <dgm:spPr/>
      <dgm:t>
        <a:bodyPr/>
        <a:lstStyle/>
        <a:p>
          <a:endParaRPr lang="pt-PT"/>
        </a:p>
      </dgm:t>
    </dgm:pt>
    <dgm:pt modelId="{795E1BC2-DE5F-42B0-AEFD-85F642C9CB02}">
      <dgm:prSet phldrT="[Texto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s-ES" b="1" noProof="0" dirty="0" smtClean="0"/>
            <a:t>Menor coste</a:t>
          </a:r>
          <a:endParaRPr lang="es-ES" b="1" noProof="0" dirty="0"/>
        </a:p>
      </dgm:t>
    </dgm:pt>
    <dgm:pt modelId="{FC6B8A3A-00CE-4A81-8F4E-8324B6F8472E}" type="parTrans" cxnId="{05B40714-4956-4A66-B4E3-FF0DF27BB071}">
      <dgm:prSet/>
      <dgm:spPr/>
      <dgm:t>
        <a:bodyPr/>
        <a:lstStyle/>
        <a:p>
          <a:endParaRPr lang="pt-PT"/>
        </a:p>
      </dgm:t>
    </dgm:pt>
    <dgm:pt modelId="{DB1DB581-7C24-4D77-853A-7E2D804BA276}" type="sibTrans" cxnId="{05B40714-4956-4A66-B4E3-FF0DF27BB071}">
      <dgm:prSet/>
      <dgm:spPr/>
      <dgm:t>
        <a:bodyPr/>
        <a:lstStyle/>
        <a:p>
          <a:endParaRPr lang="pt-PT"/>
        </a:p>
      </dgm:t>
    </dgm:pt>
    <dgm:pt modelId="{CB77B223-911C-45AF-9F8A-C61EFD469C2B}">
      <dgm:prSet phldrT="[Texto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b="1" noProof="0" dirty="0" smtClean="0"/>
            <a:t>Mejores servicios públicos</a:t>
          </a:r>
          <a:endParaRPr lang="es-ES" b="1" noProof="0" dirty="0"/>
        </a:p>
      </dgm:t>
    </dgm:pt>
    <dgm:pt modelId="{A1046023-1C99-4666-83E8-CEA093589D78}" type="parTrans" cxnId="{B69FF87C-4504-480F-87B7-FAB649592F1E}">
      <dgm:prSet/>
      <dgm:spPr/>
      <dgm:t>
        <a:bodyPr/>
        <a:lstStyle/>
        <a:p>
          <a:endParaRPr lang="pt-PT"/>
        </a:p>
      </dgm:t>
    </dgm:pt>
    <dgm:pt modelId="{CA9B2FF6-44EA-4CCC-8467-5B6D9615E8D2}" type="sibTrans" cxnId="{B69FF87C-4504-480F-87B7-FAB649592F1E}">
      <dgm:prSet/>
      <dgm:spPr/>
      <dgm:t>
        <a:bodyPr/>
        <a:lstStyle/>
        <a:p>
          <a:endParaRPr lang="pt-PT"/>
        </a:p>
      </dgm:t>
    </dgm:pt>
    <dgm:pt modelId="{65F91AC0-6A80-4711-B367-E96EBA0C3678}" type="pres">
      <dgm:prSet presAssocID="{24C3A8D9-120B-425C-929F-CE3A9A818E0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829AD12-5BCF-4B9B-BE2B-281C6C801EC9}" type="pres">
      <dgm:prSet presAssocID="{495F3571-3386-4515-BA21-032DB20137D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C737F7F-1E30-49BB-B5F1-24965D52BF5B}" type="pres">
      <dgm:prSet presAssocID="{495F3571-3386-4515-BA21-032DB20137DC}" presName="gear1srcNode" presStyleLbl="node1" presStyleIdx="0" presStyleCnt="3"/>
      <dgm:spPr/>
      <dgm:t>
        <a:bodyPr/>
        <a:lstStyle/>
        <a:p>
          <a:endParaRPr lang="pt-PT"/>
        </a:p>
      </dgm:t>
    </dgm:pt>
    <dgm:pt modelId="{3D019AF8-D496-4821-95F9-38233280FBBD}" type="pres">
      <dgm:prSet presAssocID="{495F3571-3386-4515-BA21-032DB20137DC}" presName="gear1dstNode" presStyleLbl="node1" presStyleIdx="0" presStyleCnt="3"/>
      <dgm:spPr/>
      <dgm:t>
        <a:bodyPr/>
        <a:lstStyle/>
        <a:p>
          <a:endParaRPr lang="pt-PT"/>
        </a:p>
      </dgm:t>
    </dgm:pt>
    <dgm:pt modelId="{5CC696D3-5FFB-4760-A364-BD87DEE2A06D}" type="pres">
      <dgm:prSet presAssocID="{795E1BC2-DE5F-42B0-AEFD-85F642C9CB0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9336F8B-2ABA-45F8-8D02-ABF4BE550D7D}" type="pres">
      <dgm:prSet presAssocID="{795E1BC2-DE5F-42B0-AEFD-85F642C9CB02}" presName="gear2srcNode" presStyleLbl="node1" presStyleIdx="1" presStyleCnt="3"/>
      <dgm:spPr/>
      <dgm:t>
        <a:bodyPr/>
        <a:lstStyle/>
        <a:p>
          <a:endParaRPr lang="pt-PT"/>
        </a:p>
      </dgm:t>
    </dgm:pt>
    <dgm:pt modelId="{90398708-E292-47E7-83CE-83146A910557}" type="pres">
      <dgm:prSet presAssocID="{795E1BC2-DE5F-42B0-AEFD-85F642C9CB02}" presName="gear2dstNode" presStyleLbl="node1" presStyleIdx="1" presStyleCnt="3"/>
      <dgm:spPr/>
      <dgm:t>
        <a:bodyPr/>
        <a:lstStyle/>
        <a:p>
          <a:endParaRPr lang="pt-PT"/>
        </a:p>
      </dgm:t>
    </dgm:pt>
    <dgm:pt modelId="{1CD9F91E-62D6-4574-A196-D5AA02F3BE71}" type="pres">
      <dgm:prSet presAssocID="{CB77B223-911C-45AF-9F8A-C61EFD469C2B}" presName="gear3" presStyleLbl="node1" presStyleIdx="2" presStyleCnt="3"/>
      <dgm:spPr/>
      <dgm:t>
        <a:bodyPr/>
        <a:lstStyle/>
        <a:p>
          <a:endParaRPr lang="pt-PT"/>
        </a:p>
      </dgm:t>
    </dgm:pt>
    <dgm:pt modelId="{38884C97-C4BD-4CAE-B88C-B4166BF57BBA}" type="pres">
      <dgm:prSet presAssocID="{CB77B223-911C-45AF-9F8A-C61EFD469C2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252A47A-684A-449A-ABB8-AE14600C06E1}" type="pres">
      <dgm:prSet presAssocID="{CB77B223-911C-45AF-9F8A-C61EFD469C2B}" presName="gear3srcNode" presStyleLbl="node1" presStyleIdx="2" presStyleCnt="3"/>
      <dgm:spPr/>
      <dgm:t>
        <a:bodyPr/>
        <a:lstStyle/>
        <a:p>
          <a:endParaRPr lang="pt-PT"/>
        </a:p>
      </dgm:t>
    </dgm:pt>
    <dgm:pt modelId="{9EA7E3FB-567C-4D58-8E94-73E80C2934F7}" type="pres">
      <dgm:prSet presAssocID="{CB77B223-911C-45AF-9F8A-C61EFD469C2B}" presName="gear3dstNode" presStyleLbl="node1" presStyleIdx="2" presStyleCnt="3"/>
      <dgm:spPr/>
      <dgm:t>
        <a:bodyPr/>
        <a:lstStyle/>
        <a:p>
          <a:endParaRPr lang="pt-PT"/>
        </a:p>
      </dgm:t>
    </dgm:pt>
    <dgm:pt modelId="{08BB52AE-5F03-4E82-A78D-6524F893AB25}" type="pres">
      <dgm:prSet presAssocID="{BDAFE477-421E-4B67-9336-2F0A89C3F8C2}" presName="connector1" presStyleLbl="sibTrans2D1" presStyleIdx="0" presStyleCnt="3"/>
      <dgm:spPr/>
      <dgm:t>
        <a:bodyPr/>
        <a:lstStyle/>
        <a:p>
          <a:endParaRPr lang="pt-PT"/>
        </a:p>
      </dgm:t>
    </dgm:pt>
    <dgm:pt modelId="{18EF02B1-F537-4DD9-BA4C-B3AD084DFCE8}" type="pres">
      <dgm:prSet presAssocID="{DB1DB581-7C24-4D77-853A-7E2D804BA276}" presName="connector2" presStyleLbl="sibTrans2D1" presStyleIdx="1" presStyleCnt="3"/>
      <dgm:spPr/>
      <dgm:t>
        <a:bodyPr/>
        <a:lstStyle/>
        <a:p>
          <a:endParaRPr lang="pt-PT"/>
        </a:p>
      </dgm:t>
    </dgm:pt>
    <dgm:pt modelId="{9A71C259-0ED6-4BA4-9B33-1DB2BF7A91F8}" type="pres">
      <dgm:prSet presAssocID="{CA9B2FF6-44EA-4CCC-8467-5B6D9615E8D2}" presName="connector3" presStyleLbl="sibTrans2D1" presStyleIdx="2" presStyleCnt="3"/>
      <dgm:spPr/>
      <dgm:t>
        <a:bodyPr/>
        <a:lstStyle/>
        <a:p>
          <a:endParaRPr lang="pt-PT"/>
        </a:p>
      </dgm:t>
    </dgm:pt>
  </dgm:ptLst>
  <dgm:cxnLst>
    <dgm:cxn modelId="{E8A6A81C-BF3D-4D10-80CE-C9C125F3D0F0}" type="presOf" srcId="{795E1BC2-DE5F-42B0-AEFD-85F642C9CB02}" destId="{5CC696D3-5FFB-4760-A364-BD87DEE2A06D}" srcOrd="0" destOrd="0" presId="urn:microsoft.com/office/officeart/2005/8/layout/gear1"/>
    <dgm:cxn modelId="{8EAC9173-A0AA-4E8D-A154-5F57E03A5839}" type="presOf" srcId="{495F3571-3386-4515-BA21-032DB20137DC}" destId="{3D019AF8-D496-4821-95F9-38233280FBBD}" srcOrd="2" destOrd="0" presId="urn:microsoft.com/office/officeart/2005/8/layout/gear1"/>
    <dgm:cxn modelId="{05B40714-4956-4A66-B4E3-FF0DF27BB071}" srcId="{24C3A8D9-120B-425C-929F-CE3A9A818E04}" destId="{795E1BC2-DE5F-42B0-AEFD-85F642C9CB02}" srcOrd="1" destOrd="0" parTransId="{FC6B8A3A-00CE-4A81-8F4E-8324B6F8472E}" sibTransId="{DB1DB581-7C24-4D77-853A-7E2D804BA276}"/>
    <dgm:cxn modelId="{FCEC2D35-F331-48A3-B4EF-27BED51D8520}" type="presOf" srcId="{DB1DB581-7C24-4D77-853A-7E2D804BA276}" destId="{18EF02B1-F537-4DD9-BA4C-B3AD084DFCE8}" srcOrd="0" destOrd="0" presId="urn:microsoft.com/office/officeart/2005/8/layout/gear1"/>
    <dgm:cxn modelId="{B8CD7151-6A22-4302-BF0E-BD092915B08F}" srcId="{24C3A8D9-120B-425C-929F-CE3A9A818E04}" destId="{495F3571-3386-4515-BA21-032DB20137DC}" srcOrd="0" destOrd="0" parTransId="{0110981E-C6DD-4E9E-BAA6-A9E62F5AA5B1}" sibTransId="{BDAFE477-421E-4B67-9336-2F0A89C3F8C2}"/>
    <dgm:cxn modelId="{B69FF87C-4504-480F-87B7-FAB649592F1E}" srcId="{24C3A8D9-120B-425C-929F-CE3A9A818E04}" destId="{CB77B223-911C-45AF-9F8A-C61EFD469C2B}" srcOrd="2" destOrd="0" parTransId="{A1046023-1C99-4666-83E8-CEA093589D78}" sibTransId="{CA9B2FF6-44EA-4CCC-8467-5B6D9615E8D2}"/>
    <dgm:cxn modelId="{307F6EF8-6F9E-4355-B394-B4B54F64FBB5}" type="presOf" srcId="{CA9B2FF6-44EA-4CCC-8467-5B6D9615E8D2}" destId="{9A71C259-0ED6-4BA4-9B33-1DB2BF7A91F8}" srcOrd="0" destOrd="0" presId="urn:microsoft.com/office/officeart/2005/8/layout/gear1"/>
    <dgm:cxn modelId="{092BE55E-2A08-4FBC-A84E-6F320317BBFC}" type="presOf" srcId="{795E1BC2-DE5F-42B0-AEFD-85F642C9CB02}" destId="{B9336F8B-2ABA-45F8-8D02-ABF4BE550D7D}" srcOrd="1" destOrd="0" presId="urn:microsoft.com/office/officeart/2005/8/layout/gear1"/>
    <dgm:cxn modelId="{F4095E65-164C-4730-B47B-0ACBEBEFE43E}" type="presOf" srcId="{CB77B223-911C-45AF-9F8A-C61EFD469C2B}" destId="{1CD9F91E-62D6-4574-A196-D5AA02F3BE71}" srcOrd="0" destOrd="0" presId="urn:microsoft.com/office/officeart/2005/8/layout/gear1"/>
    <dgm:cxn modelId="{10DC78E1-53ED-4B5F-9D07-7489AB1D2190}" type="presOf" srcId="{CB77B223-911C-45AF-9F8A-C61EFD469C2B}" destId="{9EA7E3FB-567C-4D58-8E94-73E80C2934F7}" srcOrd="3" destOrd="0" presId="urn:microsoft.com/office/officeart/2005/8/layout/gear1"/>
    <dgm:cxn modelId="{EBF268B4-06FA-492E-B22F-BFDAE328F2A3}" type="presOf" srcId="{CB77B223-911C-45AF-9F8A-C61EFD469C2B}" destId="{38884C97-C4BD-4CAE-B88C-B4166BF57BBA}" srcOrd="1" destOrd="0" presId="urn:microsoft.com/office/officeart/2005/8/layout/gear1"/>
    <dgm:cxn modelId="{471A82A0-4EB0-476A-A9CA-68F536EF506C}" type="presOf" srcId="{BDAFE477-421E-4B67-9336-2F0A89C3F8C2}" destId="{08BB52AE-5F03-4E82-A78D-6524F893AB25}" srcOrd="0" destOrd="0" presId="urn:microsoft.com/office/officeart/2005/8/layout/gear1"/>
    <dgm:cxn modelId="{A6D168C6-1DF2-4A1E-AE79-9E27FBD5FC1B}" type="presOf" srcId="{495F3571-3386-4515-BA21-032DB20137DC}" destId="{C829AD12-5BCF-4B9B-BE2B-281C6C801EC9}" srcOrd="0" destOrd="0" presId="urn:microsoft.com/office/officeart/2005/8/layout/gear1"/>
    <dgm:cxn modelId="{79152FCA-B93D-4917-8D1E-6156561070C4}" type="presOf" srcId="{CB77B223-911C-45AF-9F8A-C61EFD469C2B}" destId="{4252A47A-684A-449A-ABB8-AE14600C06E1}" srcOrd="2" destOrd="0" presId="urn:microsoft.com/office/officeart/2005/8/layout/gear1"/>
    <dgm:cxn modelId="{A2806B36-5FF3-4F98-B654-B5D946289F45}" type="presOf" srcId="{495F3571-3386-4515-BA21-032DB20137DC}" destId="{1C737F7F-1E30-49BB-B5F1-24965D52BF5B}" srcOrd="1" destOrd="0" presId="urn:microsoft.com/office/officeart/2005/8/layout/gear1"/>
    <dgm:cxn modelId="{CAB40923-2D12-46D1-B7C1-445D9E2B4E50}" type="presOf" srcId="{795E1BC2-DE5F-42B0-AEFD-85F642C9CB02}" destId="{90398708-E292-47E7-83CE-83146A910557}" srcOrd="2" destOrd="0" presId="urn:microsoft.com/office/officeart/2005/8/layout/gear1"/>
    <dgm:cxn modelId="{F44C6732-F08A-4EB4-AE18-06CA1929108A}" type="presOf" srcId="{24C3A8D9-120B-425C-929F-CE3A9A818E04}" destId="{65F91AC0-6A80-4711-B367-E96EBA0C3678}" srcOrd="0" destOrd="0" presId="urn:microsoft.com/office/officeart/2005/8/layout/gear1"/>
    <dgm:cxn modelId="{F25DAF92-2775-4245-8F4C-665C8F7686F8}" type="presParOf" srcId="{65F91AC0-6A80-4711-B367-E96EBA0C3678}" destId="{C829AD12-5BCF-4B9B-BE2B-281C6C801EC9}" srcOrd="0" destOrd="0" presId="urn:microsoft.com/office/officeart/2005/8/layout/gear1"/>
    <dgm:cxn modelId="{74C6E171-F327-4EF3-882A-FEAE9097D2BD}" type="presParOf" srcId="{65F91AC0-6A80-4711-B367-E96EBA0C3678}" destId="{1C737F7F-1E30-49BB-B5F1-24965D52BF5B}" srcOrd="1" destOrd="0" presId="urn:microsoft.com/office/officeart/2005/8/layout/gear1"/>
    <dgm:cxn modelId="{65D6CE03-6BE7-4F9C-B6D7-AF6F9B46A678}" type="presParOf" srcId="{65F91AC0-6A80-4711-B367-E96EBA0C3678}" destId="{3D019AF8-D496-4821-95F9-38233280FBBD}" srcOrd="2" destOrd="0" presId="urn:microsoft.com/office/officeart/2005/8/layout/gear1"/>
    <dgm:cxn modelId="{68BF4D82-BBED-42E4-84AD-66949CEF8943}" type="presParOf" srcId="{65F91AC0-6A80-4711-B367-E96EBA0C3678}" destId="{5CC696D3-5FFB-4760-A364-BD87DEE2A06D}" srcOrd="3" destOrd="0" presId="urn:microsoft.com/office/officeart/2005/8/layout/gear1"/>
    <dgm:cxn modelId="{12222559-E7A8-40A9-9F96-501C343A231F}" type="presParOf" srcId="{65F91AC0-6A80-4711-B367-E96EBA0C3678}" destId="{B9336F8B-2ABA-45F8-8D02-ABF4BE550D7D}" srcOrd="4" destOrd="0" presId="urn:microsoft.com/office/officeart/2005/8/layout/gear1"/>
    <dgm:cxn modelId="{5FC52C3E-8A6F-4BF1-834B-5BCD27CF2952}" type="presParOf" srcId="{65F91AC0-6A80-4711-B367-E96EBA0C3678}" destId="{90398708-E292-47E7-83CE-83146A910557}" srcOrd="5" destOrd="0" presId="urn:microsoft.com/office/officeart/2005/8/layout/gear1"/>
    <dgm:cxn modelId="{9D2A4AFF-7F2F-4366-9B74-A793D1B4E021}" type="presParOf" srcId="{65F91AC0-6A80-4711-B367-E96EBA0C3678}" destId="{1CD9F91E-62D6-4574-A196-D5AA02F3BE71}" srcOrd="6" destOrd="0" presId="urn:microsoft.com/office/officeart/2005/8/layout/gear1"/>
    <dgm:cxn modelId="{4982AC8E-D656-4ADC-91AA-25F6DD9B5D00}" type="presParOf" srcId="{65F91AC0-6A80-4711-B367-E96EBA0C3678}" destId="{38884C97-C4BD-4CAE-B88C-B4166BF57BBA}" srcOrd="7" destOrd="0" presId="urn:microsoft.com/office/officeart/2005/8/layout/gear1"/>
    <dgm:cxn modelId="{37EEE8D1-5146-4557-B0B5-CD12D0C9018E}" type="presParOf" srcId="{65F91AC0-6A80-4711-B367-E96EBA0C3678}" destId="{4252A47A-684A-449A-ABB8-AE14600C06E1}" srcOrd="8" destOrd="0" presId="urn:microsoft.com/office/officeart/2005/8/layout/gear1"/>
    <dgm:cxn modelId="{B00C77EA-8B07-4623-96C6-6F1263948B8A}" type="presParOf" srcId="{65F91AC0-6A80-4711-B367-E96EBA0C3678}" destId="{9EA7E3FB-567C-4D58-8E94-73E80C2934F7}" srcOrd="9" destOrd="0" presId="urn:microsoft.com/office/officeart/2005/8/layout/gear1"/>
    <dgm:cxn modelId="{A35853C8-85ED-44B3-9FA4-79E8F0B58D1D}" type="presParOf" srcId="{65F91AC0-6A80-4711-B367-E96EBA0C3678}" destId="{08BB52AE-5F03-4E82-A78D-6524F893AB25}" srcOrd="10" destOrd="0" presId="urn:microsoft.com/office/officeart/2005/8/layout/gear1"/>
    <dgm:cxn modelId="{8DE42CF3-5D16-4D5D-91A8-FCE6FACB01C7}" type="presParOf" srcId="{65F91AC0-6A80-4711-B367-E96EBA0C3678}" destId="{18EF02B1-F537-4DD9-BA4C-B3AD084DFCE8}" srcOrd="11" destOrd="0" presId="urn:microsoft.com/office/officeart/2005/8/layout/gear1"/>
    <dgm:cxn modelId="{F2EB84C2-A4BD-48CE-9DE6-52AE14B45E28}" type="presParOf" srcId="{65F91AC0-6A80-4711-B367-E96EBA0C3678}" destId="{9A71C259-0ED6-4BA4-9B33-1DB2BF7A91F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658CE9-B04B-45E0-A4A4-727C7F2CF4B7}" type="doc">
      <dgm:prSet loTypeId="urn:microsoft.com/office/officeart/2005/8/layout/hList6" loCatId="list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pt-PT"/>
        </a:p>
      </dgm:t>
    </dgm:pt>
    <dgm:pt modelId="{FC2880EF-26B8-45E7-BCA5-8C3DF9850AE9}">
      <dgm:prSet phldrT="[Texto]" custT="1"/>
      <dgm:spPr/>
      <dgm:t>
        <a:bodyPr/>
        <a:lstStyle/>
        <a:p>
          <a:r>
            <a:rPr lang="pt-PT" sz="2400" b="1" dirty="0" smtClean="0"/>
            <a:t>(1)</a:t>
          </a:r>
        </a:p>
        <a:p>
          <a:r>
            <a:rPr lang="es-ES" sz="2400" b="1" noProof="0" dirty="0" smtClean="0"/>
            <a:t>Prestaciones pecuniarias</a:t>
          </a:r>
          <a:endParaRPr lang="es-ES" sz="2400" b="1" noProof="0" dirty="0"/>
        </a:p>
      </dgm:t>
    </dgm:pt>
    <dgm:pt modelId="{C393BDDE-CAE0-48A9-BF94-DD6D08FB5CC7}" type="parTrans" cxnId="{365CFFC8-64DF-44A6-8267-71293B6231B7}">
      <dgm:prSet/>
      <dgm:spPr/>
      <dgm:t>
        <a:bodyPr/>
        <a:lstStyle/>
        <a:p>
          <a:endParaRPr lang="pt-PT"/>
        </a:p>
      </dgm:t>
    </dgm:pt>
    <dgm:pt modelId="{5CA6DBB4-59D3-4939-B5C4-0826BB414362}" type="sibTrans" cxnId="{365CFFC8-64DF-44A6-8267-71293B6231B7}">
      <dgm:prSet/>
      <dgm:spPr/>
      <dgm:t>
        <a:bodyPr/>
        <a:lstStyle/>
        <a:p>
          <a:endParaRPr lang="pt-PT"/>
        </a:p>
      </dgm:t>
    </dgm:pt>
    <dgm:pt modelId="{592CFEBC-B1FB-41A7-97AD-3FC4F3EF39A0}">
      <dgm:prSet phldrT="[Texto]" custT="1"/>
      <dgm:spPr/>
      <dgm:t>
        <a:bodyPr/>
        <a:lstStyle/>
        <a:p>
          <a:r>
            <a:rPr lang="pt-PT" sz="2400" b="1" dirty="0" smtClean="0"/>
            <a:t>(2)</a:t>
          </a:r>
        </a:p>
        <a:p>
          <a:r>
            <a:rPr lang="es-ES" sz="2400" b="1" noProof="0" dirty="0" smtClean="0"/>
            <a:t>Respuestas de acción social</a:t>
          </a:r>
          <a:endParaRPr lang="es-ES" sz="2400" b="1" noProof="0" dirty="0"/>
        </a:p>
      </dgm:t>
    </dgm:pt>
    <dgm:pt modelId="{A20F8FC4-8C1A-4185-BF60-E1B7D64EEFCA}" type="parTrans" cxnId="{AEA0638A-49DE-4B13-938A-327A3D26934D}">
      <dgm:prSet/>
      <dgm:spPr/>
      <dgm:t>
        <a:bodyPr/>
        <a:lstStyle/>
        <a:p>
          <a:endParaRPr lang="pt-PT"/>
        </a:p>
      </dgm:t>
    </dgm:pt>
    <dgm:pt modelId="{93175910-60D8-4F2C-877D-AB5D9D201C6D}" type="sibTrans" cxnId="{AEA0638A-49DE-4B13-938A-327A3D26934D}">
      <dgm:prSet/>
      <dgm:spPr/>
      <dgm:t>
        <a:bodyPr/>
        <a:lstStyle/>
        <a:p>
          <a:endParaRPr lang="pt-PT"/>
        </a:p>
      </dgm:t>
    </dgm:pt>
    <dgm:pt modelId="{77FE0057-78AA-4AE4-A197-CDC71E150633}" type="pres">
      <dgm:prSet presAssocID="{C4658CE9-B04B-45E0-A4A4-727C7F2CF4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E04DD48-54A8-4267-9DBA-934D978BF2D9}" type="pres">
      <dgm:prSet presAssocID="{FC2880EF-26B8-45E7-BCA5-8C3DF9850AE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0185833-5CAE-47BE-81A0-B939481180C3}" type="pres">
      <dgm:prSet presAssocID="{5CA6DBB4-59D3-4939-B5C4-0826BB414362}" presName="sibTrans" presStyleCnt="0"/>
      <dgm:spPr/>
    </dgm:pt>
    <dgm:pt modelId="{C5FADB75-D2CA-43E8-8ACE-4D551592CEAA}" type="pres">
      <dgm:prSet presAssocID="{592CFEBC-B1FB-41A7-97AD-3FC4F3EF39A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4ADE94B-7687-4ED9-A16B-A15A4E066E6B}" type="presOf" srcId="{FC2880EF-26B8-45E7-BCA5-8C3DF9850AE9}" destId="{8E04DD48-54A8-4267-9DBA-934D978BF2D9}" srcOrd="0" destOrd="0" presId="urn:microsoft.com/office/officeart/2005/8/layout/hList6"/>
    <dgm:cxn modelId="{365CFFC8-64DF-44A6-8267-71293B6231B7}" srcId="{C4658CE9-B04B-45E0-A4A4-727C7F2CF4B7}" destId="{FC2880EF-26B8-45E7-BCA5-8C3DF9850AE9}" srcOrd="0" destOrd="0" parTransId="{C393BDDE-CAE0-48A9-BF94-DD6D08FB5CC7}" sibTransId="{5CA6DBB4-59D3-4939-B5C4-0826BB414362}"/>
    <dgm:cxn modelId="{57ED7C42-B16F-4C6A-AE6B-A652BB57DE4E}" type="presOf" srcId="{C4658CE9-B04B-45E0-A4A4-727C7F2CF4B7}" destId="{77FE0057-78AA-4AE4-A197-CDC71E150633}" srcOrd="0" destOrd="0" presId="urn:microsoft.com/office/officeart/2005/8/layout/hList6"/>
    <dgm:cxn modelId="{1F38E033-4E90-4ACB-8014-5591851A28C4}" type="presOf" srcId="{592CFEBC-B1FB-41A7-97AD-3FC4F3EF39A0}" destId="{C5FADB75-D2CA-43E8-8ACE-4D551592CEAA}" srcOrd="0" destOrd="0" presId="urn:microsoft.com/office/officeart/2005/8/layout/hList6"/>
    <dgm:cxn modelId="{AEA0638A-49DE-4B13-938A-327A3D26934D}" srcId="{C4658CE9-B04B-45E0-A4A4-727C7F2CF4B7}" destId="{592CFEBC-B1FB-41A7-97AD-3FC4F3EF39A0}" srcOrd="1" destOrd="0" parTransId="{A20F8FC4-8C1A-4185-BF60-E1B7D64EEFCA}" sibTransId="{93175910-60D8-4F2C-877D-AB5D9D201C6D}"/>
    <dgm:cxn modelId="{336796B1-671E-44C0-8759-226DDC7DDDBB}" type="presParOf" srcId="{77FE0057-78AA-4AE4-A197-CDC71E150633}" destId="{8E04DD48-54A8-4267-9DBA-934D978BF2D9}" srcOrd="0" destOrd="0" presId="urn:microsoft.com/office/officeart/2005/8/layout/hList6"/>
    <dgm:cxn modelId="{F743565A-A2F6-4093-8450-AC387817BDA2}" type="presParOf" srcId="{77FE0057-78AA-4AE4-A197-CDC71E150633}" destId="{10185833-5CAE-47BE-81A0-B939481180C3}" srcOrd="1" destOrd="0" presId="urn:microsoft.com/office/officeart/2005/8/layout/hList6"/>
    <dgm:cxn modelId="{91A4EC1B-6734-46BB-A5DE-FB0F91FE2F81}" type="presParOf" srcId="{77FE0057-78AA-4AE4-A197-CDC71E150633}" destId="{C5FADB75-D2CA-43E8-8ACE-4D551592CEA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73D836-6FCE-42D6-B324-A3ED02ABA03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6E6B450-B7C6-44B1-A42C-D7C61572A5A0}">
      <dgm:prSet phldrT="[Texto]"/>
      <dgm:spPr>
        <a:solidFill>
          <a:schemeClr val="bg2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C00000"/>
              </a:solidFill>
            </a:rPr>
            <a:t>Centralizado</a:t>
          </a:r>
          <a:endParaRPr lang="pt-PT" b="1" dirty="0">
            <a:solidFill>
              <a:srgbClr val="C00000"/>
            </a:solidFill>
          </a:endParaRPr>
        </a:p>
      </dgm:t>
    </dgm:pt>
    <dgm:pt modelId="{3090D879-2FEB-4104-963B-4ADE01897A9F}" type="parTrans" cxnId="{59A95975-C913-4B45-8F9E-14F3C9B0E04A}">
      <dgm:prSet/>
      <dgm:spPr/>
      <dgm:t>
        <a:bodyPr/>
        <a:lstStyle/>
        <a:p>
          <a:endParaRPr lang="pt-PT"/>
        </a:p>
      </dgm:t>
    </dgm:pt>
    <dgm:pt modelId="{DBF86BA5-3E5A-4480-85A2-DE954B294E5E}" type="sibTrans" cxnId="{59A95975-C913-4B45-8F9E-14F3C9B0E04A}">
      <dgm:prSet/>
      <dgm:spPr/>
      <dgm:t>
        <a:bodyPr/>
        <a:lstStyle/>
        <a:p>
          <a:endParaRPr lang="pt-PT"/>
        </a:p>
      </dgm:t>
    </dgm:pt>
    <dgm:pt modelId="{C66188EC-CF97-4944-973B-3FAD1C75A35F}">
      <dgm:prSet phldrT="[Texto]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336600"/>
              </a:solidFill>
            </a:rPr>
            <a:t>Assistencialista</a:t>
          </a:r>
          <a:endParaRPr lang="pt-PT" b="1" dirty="0">
            <a:solidFill>
              <a:srgbClr val="336600"/>
            </a:solidFill>
          </a:endParaRPr>
        </a:p>
      </dgm:t>
    </dgm:pt>
    <dgm:pt modelId="{ADABC6E9-4AA3-4256-AC07-37F5AD0D81D5}" type="parTrans" cxnId="{B2E6AD24-5C2B-4117-9EB7-62E567468043}">
      <dgm:prSet/>
      <dgm:spPr/>
      <dgm:t>
        <a:bodyPr/>
        <a:lstStyle/>
        <a:p>
          <a:endParaRPr lang="pt-PT"/>
        </a:p>
      </dgm:t>
    </dgm:pt>
    <dgm:pt modelId="{6B77F238-CBDE-4F06-BE3C-984868894944}" type="sibTrans" cxnId="{B2E6AD24-5C2B-4117-9EB7-62E567468043}">
      <dgm:prSet/>
      <dgm:spPr/>
      <dgm:t>
        <a:bodyPr/>
        <a:lstStyle/>
        <a:p>
          <a:endParaRPr lang="pt-PT"/>
        </a:p>
      </dgm:t>
    </dgm:pt>
    <dgm:pt modelId="{BE5A16A9-BF9E-4020-972E-B6CD67F017F1}">
      <dgm:prSet phldrT="[Texto]"/>
      <dgm:spPr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Control por los profesionales</a:t>
          </a:r>
          <a:endParaRPr lang="es-ES" b="1" noProof="0" dirty="0">
            <a:solidFill>
              <a:schemeClr val="accent5">
                <a:lumMod val="50000"/>
              </a:schemeClr>
            </a:solidFill>
          </a:endParaRPr>
        </a:p>
      </dgm:t>
    </dgm:pt>
    <dgm:pt modelId="{76A67420-6835-415F-9D22-0FE4D0F4ABE1}" type="parTrans" cxnId="{B32C350D-263B-4C43-AD18-69366026C1B7}">
      <dgm:prSet/>
      <dgm:spPr/>
      <dgm:t>
        <a:bodyPr/>
        <a:lstStyle/>
        <a:p>
          <a:endParaRPr lang="pt-PT"/>
        </a:p>
      </dgm:t>
    </dgm:pt>
    <dgm:pt modelId="{B1C7D926-F998-4550-BD56-F7658D3ECA5A}" type="sibTrans" cxnId="{B32C350D-263B-4C43-AD18-69366026C1B7}">
      <dgm:prSet/>
      <dgm:spPr/>
      <dgm:t>
        <a:bodyPr/>
        <a:lstStyle/>
        <a:p>
          <a:endParaRPr lang="pt-PT"/>
        </a:p>
      </dgm:t>
    </dgm:pt>
    <dgm:pt modelId="{B57DDBE8-F6C1-4ACE-9585-B2B0508669C5}">
      <dgm:prSet phldrT="[Texto]"/>
      <dgm:spPr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rgbClr val="C00000"/>
              </a:solidFill>
            </a:rPr>
            <a:t>Usuario es receptor pasivo</a:t>
          </a:r>
          <a:endParaRPr lang="es-ES" b="1" noProof="0" dirty="0">
            <a:solidFill>
              <a:srgbClr val="C00000"/>
            </a:solidFill>
          </a:endParaRPr>
        </a:p>
      </dgm:t>
    </dgm:pt>
    <dgm:pt modelId="{16639944-B16E-47D3-B44D-7E59CD28F275}" type="parTrans" cxnId="{5F457053-B5E2-4FD6-9A94-18DEF3941759}">
      <dgm:prSet/>
      <dgm:spPr/>
      <dgm:t>
        <a:bodyPr/>
        <a:lstStyle/>
        <a:p>
          <a:endParaRPr lang="pt-PT"/>
        </a:p>
      </dgm:t>
    </dgm:pt>
    <dgm:pt modelId="{4C8B9B5C-08AA-44FF-B8D2-FE183DC5FEF6}" type="sibTrans" cxnId="{5F457053-B5E2-4FD6-9A94-18DEF3941759}">
      <dgm:prSet/>
      <dgm:spPr/>
      <dgm:t>
        <a:bodyPr/>
        <a:lstStyle/>
        <a:p>
          <a:endParaRPr lang="pt-PT"/>
        </a:p>
      </dgm:t>
    </dgm:pt>
    <dgm:pt modelId="{27CBD413-A334-4C1E-9B82-56E17B85B08B}">
      <dgm:prSet phldrT="[Texto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Rígido (soluciones estandarizadas</a:t>
          </a:r>
          <a:r>
            <a:rPr lang="pt-PT" b="1" dirty="0" smtClean="0">
              <a:solidFill>
                <a:schemeClr val="accent5">
                  <a:lumMod val="50000"/>
                </a:schemeClr>
              </a:solidFill>
            </a:rPr>
            <a:t>)</a:t>
          </a:r>
          <a:endParaRPr lang="pt-PT" b="1" dirty="0">
            <a:solidFill>
              <a:schemeClr val="accent5">
                <a:lumMod val="50000"/>
              </a:schemeClr>
            </a:solidFill>
          </a:endParaRPr>
        </a:p>
      </dgm:t>
    </dgm:pt>
    <dgm:pt modelId="{B88B8C2E-1398-420F-8989-0C8452D9C988}" type="parTrans" cxnId="{4D4D542C-0629-474F-A6C7-E42ABCD6D928}">
      <dgm:prSet/>
      <dgm:spPr/>
      <dgm:t>
        <a:bodyPr/>
        <a:lstStyle/>
        <a:p>
          <a:endParaRPr lang="pt-PT"/>
        </a:p>
      </dgm:t>
    </dgm:pt>
    <dgm:pt modelId="{DB24EE1D-B6C8-45D4-8CBA-C4EDA3DD4E22}" type="sibTrans" cxnId="{4D4D542C-0629-474F-A6C7-E42ABCD6D928}">
      <dgm:prSet/>
      <dgm:spPr/>
      <dgm:t>
        <a:bodyPr/>
        <a:lstStyle/>
        <a:p>
          <a:endParaRPr lang="pt-PT"/>
        </a:p>
      </dgm:t>
    </dgm:pt>
    <dgm:pt modelId="{4E57A7B1-9193-46D3-8CB2-052DF04DB2EF}" type="pres">
      <dgm:prSet presAssocID="{EF73D836-6FCE-42D6-B324-A3ED02ABA0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88E2712-8AFF-4198-8AD9-30478DE96AA5}" type="pres">
      <dgm:prSet presAssocID="{EF73D836-6FCE-42D6-B324-A3ED02ABA03F}" presName="cycle" presStyleCnt="0"/>
      <dgm:spPr/>
    </dgm:pt>
    <dgm:pt modelId="{42E37B68-672E-4153-9C26-3D8D9F0D6465}" type="pres">
      <dgm:prSet presAssocID="{26E6B450-B7C6-44B1-A42C-D7C61572A5A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796714D-35E8-4F6A-BA41-5E03E6F4B335}" type="pres">
      <dgm:prSet presAssocID="{DBF86BA5-3E5A-4480-85A2-DE954B294E5E}" presName="sibTransFirstNode" presStyleLbl="bgShp" presStyleIdx="0" presStyleCnt="1"/>
      <dgm:spPr/>
      <dgm:t>
        <a:bodyPr/>
        <a:lstStyle/>
        <a:p>
          <a:endParaRPr lang="pt-PT"/>
        </a:p>
      </dgm:t>
    </dgm:pt>
    <dgm:pt modelId="{0BE572CB-756B-45AA-A4F6-DAA9D7605F43}" type="pres">
      <dgm:prSet presAssocID="{C66188EC-CF97-4944-973B-3FAD1C75A35F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891EF09-705F-478F-BF3F-D94EAA9D76BC}" type="pres">
      <dgm:prSet presAssocID="{BE5A16A9-BF9E-4020-972E-B6CD67F017F1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015F6F6-BC93-4427-A51F-2E61CFB8BCDD}" type="pres">
      <dgm:prSet presAssocID="{B57DDBE8-F6C1-4ACE-9585-B2B0508669C5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0E49F-2B6C-456A-9C51-9BB19896157C}" type="pres">
      <dgm:prSet presAssocID="{27CBD413-A334-4C1E-9B82-56E17B85B08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2E6AD24-5C2B-4117-9EB7-62E567468043}" srcId="{EF73D836-6FCE-42D6-B324-A3ED02ABA03F}" destId="{C66188EC-CF97-4944-973B-3FAD1C75A35F}" srcOrd="1" destOrd="0" parTransId="{ADABC6E9-4AA3-4256-AC07-37F5AD0D81D5}" sibTransId="{6B77F238-CBDE-4F06-BE3C-984868894944}"/>
    <dgm:cxn modelId="{27EECB6D-77A4-4BCE-9FC3-9A178697B04F}" type="presOf" srcId="{DBF86BA5-3E5A-4480-85A2-DE954B294E5E}" destId="{2796714D-35E8-4F6A-BA41-5E03E6F4B335}" srcOrd="0" destOrd="0" presId="urn:microsoft.com/office/officeart/2005/8/layout/cycle3"/>
    <dgm:cxn modelId="{752F8239-CF6F-45BC-96BA-1F7156092F99}" type="presOf" srcId="{B57DDBE8-F6C1-4ACE-9585-B2B0508669C5}" destId="{E015F6F6-BC93-4427-A51F-2E61CFB8BCDD}" srcOrd="0" destOrd="0" presId="urn:microsoft.com/office/officeart/2005/8/layout/cycle3"/>
    <dgm:cxn modelId="{D1FD2711-2CBE-43D3-AA74-30F35340ADF1}" type="presOf" srcId="{BE5A16A9-BF9E-4020-972E-B6CD67F017F1}" destId="{9891EF09-705F-478F-BF3F-D94EAA9D76BC}" srcOrd="0" destOrd="0" presId="urn:microsoft.com/office/officeart/2005/8/layout/cycle3"/>
    <dgm:cxn modelId="{ACF1545E-5EAB-4F56-BCC1-12FF87E6004F}" type="presOf" srcId="{EF73D836-6FCE-42D6-B324-A3ED02ABA03F}" destId="{4E57A7B1-9193-46D3-8CB2-052DF04DB2EF}" srcOrd="0" destOrd="0" presId="urn:microsoft.com/office/officeart/2005/8/layout/cycle3"/>
    <dgm:cxn modelId="{59A95975-C913-4B45-8F9E-14F3C9B0E04A}" srcId="{EF73D836-6FCE-42D6-B324-A3ED02ABA03F}" destId="{26E6B450-B7C6-44B1-A42C-D7C61572A5A0}" srcOrd="0" destOrd="0" parTransId="{3090D879-2FEB-4104-963B-4ADE01897A9F}" sibTransId="{DBF86BA5-3E5A-4480-85A2-DE954B294E5E}"/>
    <dgm:cxn modelId="{4D4D542C-0629-474F-A6C7-E42ABCD6D928}" srcId="{EF73D836-6FCE-42D6-B324-A3ED02ABA03F}" destId="{27CBD413-A334-4C1E-9B82-56E17B85B08B}" srcOrd="4" destOrd="0" parTransId="{B88B8C2E-1398-420F-8989-0C8452D9C988}" sibTransId="{DB24EE1D-B6C8-45D4-8CBA-C4EDA3DD4E22}"/>
    <dgm:cxn modelId="{C8DEC75B-F11F-4D65-A095-C9CFFA9BABC0}" type="presOf" srcId="{26E6B450-B7C6-44B1-A42C-D7C61572A5A0}" destId="{42E37B68-672E-4153-9C26-3D8D9F0D6465}" srcOrd="0" destOrd="0" presId="urn:microsoft.com/office/officeart/2005/8/layout/cycle3"/>
    <dgm:cxn modelId="{EA0A199C-A98F-48F6-8FC6-F2ECE9385485}" type="presOf" srcId="{C66188EC-CF97-4944-973B-3FAD1C75A35F}" destId="{0BE572CB-756B-45AA-A4F6-DAA9D7605F43}" srcOrd="0" destOrd="0" presId="urn:microsoft.com/office/officeart/2005/8/layout/cycle3"/>
    <dgm:cxn modelId="{5F457053-B5E2-4FD6-9A94-18DEF3941759}" srcId="{EF73D836-6FCE-42D6-B324-A3ED02ABA03F}" destId="{B57DDBE8-F6C1-4ACE-9585-B2B0508669C5}" srcOrd="3" destOrd="0" parTransId="{16639944-B16E-47D3-B44D-7E59CD28F275}" sibTransId="{4C8B9B5C-08AA-44FF-B8D2-FE183DC5FEF6}"/>
    <dgm:cxn modelId="{B32C350D-263B-4C43-AD18-69366026C1B7}" srcId="{EF73D836-6FCE-42D6-B324-A3ED02ABA03F}" destId="{BE5A16A9-BF9E-4020-972E-B6CD67F017F1}" srcOrd="2" destOrd="0" parTransId="{76A67420-6835-415F-9D22-0FE4D0F4ABE1}" sibTransId="{B1C7D926-F998-4550-BD56-F7658D3ECA5A}"/>
    <dgm:cxn modelId="{19BA4B5D-945C-43E0-B9AB-C047801214D9}" type="presOf" srcId="{27CBD413-A334-4C1E-9B82-56E17B85B08B}" destId="{6A60E49F-2B6C-456A-9C51-9BB19896157C}" srcOrd="0" destOrd="0" presId="urn:microsoft.com/office/officeart/2005/8/layout/cycle3"/>
    <dgm:cxn modelId="{F56A8651-869E-45D3-B1BD-9A14677ECC3A}" type="presParOf" srcId="{4E57A7B1-9193-46D3-8CB2-052DF04DB2EF}" destId="{888E2712-8AFF-4198-8AD9-30478DE96AA5}" srcOrd="0" destOrd="0" presId="urn:microsoft.com/office/officeart/2005/8/layout/cycle3"/>
    <dgm:cxn modelId="{6A8FFFFB-E0DC-46E3-A895-CF079C4BBE94}" type="presParOf" srcId="{888E2712-8AFF-4198-8AD9-30478DE96AA5}" destId="{42E37B68-672E-4153-9C26-3D8D9F0D6465}" srcOrd="0" destOrd="0" presId="urn:microsoft.com/office/officeart/2005/8/layout/cycle3"/>
    <dgm:cxn modelId="{0CD26CCE-1DBC-44B1-9894-A71C10DAC6DB}" type="presParOf" srcId="{888E2712-8AFF-4198-8AD9-30478DE96AA5}" destId="{2796714D-35E8-4F6A-BA41-5E03E6F4B335}" srcOrd="1" destOrd="0" presId="urn:microsoft.com/office/officeart/2005/8/layout/cycle3"/>
    <dgm:cxn modelId="{7BC9F0C8-3A4F-4CA8-8D8A-986EC3F38973}" type="presParOf" srcId="{888E2712-8AFF-4198-8AD9-30478DE96AA5}" destId="{0BE572CB-756B-45AA-A4F6-DAA9D7605F43}" srcOrd="2" destOrd="0" presId="urn:microsoft.com/office/officeart/2005/8/layout/cycle3"/>
    <dgm:cxn modelId="{FC28EF0D-5A30-47CA-A5DE-5F4BAF44FE7D}" type="presParOf" srcId="{888E2712-8AFF-4198-8AD9-30478DE96AA5}" destId="{9891EF09-705F-478F-BF3F-D94EAA9D76BC}" srcOrd="3" destOrd="0" presId="urn:microsoft.com/office/officeart/2005/8/layout/cycle3"/>
    <dgm:cxn modelId="{B81AB25C-8A51-41BB-83AF-1D2670BEB115}" type="presParOf" srcId="{888E2712-8AFF-4198-8AD9-30478DE96AA5}" destId="{E015F6F6-BC93-4427-A51F-2E61CFB8BCDD}" srcOrd="4" destOrd="0" presId="urn:microsoft.com/office/officeart/2005/8/layout/cycle3"/>
    <dgm:cxn modelId="{39209E87-489C-4919-B294-4F1EDC82C69B}" type="presParOf" srcId="{888E2712-8AFF-4198-8AD9-30478DE96AA5}" destId="{6A60E49F-2B6C-456A-9C51-9BB19896157C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3D836-6FCE-42D6-B324-A3ED02ABA03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6E6B450-B7C6-44B1-A42C-D7C61572A5A0}">
      <dgm:prSet phldrT="[Texto]"/>
      <dgm:spPr>
        <a:solidFill>
          <a:schemeClr val="bg2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C00000"/>
              </a:solidFill>
            </a:rPr>
            <a:t>Centralizado</a:t>
          </a:r>
          <a:endParaRPr lang="pt-PT" b="1" dirty="0">
            <a:solidFill>
              <a:srgbClr val="C00000"/>
            </a:solidFill>
          </a:endParaRPr>
        </a:p>
      </dgm:t>
    </dgm:pt>
    <dgm:pt modelId="{3090D879-2FEB-4104-963B-4ADE01897A9F}" type="parTrans" cxnId="{59A95975-C913-4B45-8F9E-14F3C9B0E04A}">
      <dgm:prSet/>
      <dgm:spPr/>
      <dgm:t>
        <a:bodyPr/>
        <a:lstStyle/>
        <a:p>
          <a:endParaRPr lang="pt-PT"/>
        </a:p>
      </dgm:t>
    </dgm:pt>
    <dgm:pt modelId="{DBF86BA5-3E5A-4480-85A2-DE954B294E5E}" type="sibTrans" cxnId="{59A95975-C913-4B45-8F9E-14F3C9B0E04A}">
      <dgm:prSet/>
      <dgm:spPr/>
      <dgm:t>
        <a:bodyPr/>
        <a:lstStyle/>
        <a:p>
          <a:endParaRPr lang="pt-PT"/>
        </a:p>
      </dgm:t>
    </dgm:pt>
    <dgm:pt modelId="{C66188EC-CF97-4944-973B-3FAD1C75A35F}">
      <dgm:prSet phldrT="[Texto]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336600"/>
              </a:solidFill>
            </a:rPr>
            <a:t>Assistencialista</a:t>
          </a:r>
          <a:endParaRPr lang="pt-PT" b="1" dirty="0">
            <a:solidFill>
              <a:srgbClr val="336600"/>
            </a:solidFill>
          </a:endParaRPr>
        </a:p>
      </dgm:t>
    </dgm:pt>
    <dgm:pt modelId="{ADABC6E9-4AA3-4256-AC07-37F5AD0D81D5}" type="parTrans" cxnId="{B2E6AD24-5C2B-4117-9EB7-62E567468043}">
      <dgm:prSet/>
      <dgm:spPr/>
      <dgm:t>
        <a:bodyPr/>
        <a:lstStyle/>
        <a:p>
          <a:endParaRPr lang="pt-PT"/>
        </a:p>
      </dgm:t>
    </dgm:pt>
    <dgm:pt modelId="{6B77F238-CBDE-4F06-BE3C-984868894944}" type="sibTrans" cxnId="{B2E6AD24-5C2B-4117-9EB7-62E567468043}">
      <dgm:prSet/>
      <dgm:spPr/>
      <dgm:t>
        <a:bodyPr/>
        <a:lstStyle/>
        <a:p>
          <a:endParaRPr lang="pt-PT"/>
        </a:p>
      </dgm:t>
    </dgm:pt>
    <dgm:pt modelId="{BE5A16A9-BF9E-4020-972E-B6CD67F017F1}">
      <dgm:prSet phldrT="[Texto]"/>
      <dgm:spPr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Control por los profesionales</a:t>
          </a:r>
          <a:endParaRPr lang="es-ES" b="1" noProof="0" dirty="0">
            <a:solidFill>
              <a:schemeClr val="accent5">
                <a:lumMod val="50000"/>
              </a:schemeClr>
            </a:solidFill>
          </a:endParaRPr>
        </a:p>
      </dgm:t>
    </dgm:pt>
    <dgm:pt modelId="{76A67420-6835-415F-9D22-0FE4D0F4ABE1}" type="parTrans" cxnId="{B32C350D-263B-4C43-AD18-69366026C1B7}">
      <dgm:prSet/>
      <dgm:spPr/>
      <dgm:t>
        <a:bodyPr/>
        <a:lstStyle/>
        <a:p>
          <a:endParaRPr lang="pt-PT"/>
        </a:p>
      </dgm:t>
    </dgm:pt>
    <dgm:pt modelId="{B1C7D926-F998-4550-BD56-F7658D3ECA5A}" type="sibTrans" cxnId="{B32C350D-263B-4C43-AD18-69366026C1B7}">
      <dgm:prSet/>
      <dgm:spPr/>
      <dgm:t>
        <a:bodyPr/>
        <a:lstStyle/>
        <a:p>
          <a:endParaRPr lang="pt-PT"/>
        </a:p>
      </dgm:t>
    </dgm:pt>
    <dgm:pt modelId="{B57DDBE8-F6C1-4ACE-9585-B2B0508669C5}">
      <dgm:prSet phldrT="[Texto]"/>
      <dgm:spPr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rgbClr val="C00000"/>
              </a:solidFill>
            </a:rPr>
            <a:t>Usuario es receptor pasivo</a:t>
          </a:r>
          <a:endParaRPr lang="es-ES" b="1" noProof="0" dirty="0">
            <a:solidFill>
              <a:srgbClr val="C00000"/>
            </a:solidFill>
          </a:endParaRPr>
        </a:p>
      </dgm:t>
    </dgm:pt>
    <dgm:pt modelId="{16639944-B16E-47D3-B44D-7E59CD28F275}" type="parTrans" cxnId="{5F457053-B5E2-4FD6-9A94-18DEF3941759}">
      <dgm:prSet/>
      <dgm:spPr/>
      <dgm:t>
        <a:bodyPr/>
        <a:lstStyle/>
        <a:p>
          <a:endParaRPr lang="pt-PT"/>
        </a:p>
      </dgm:t>
    </dgm:pt>
    <dgm:pt modelId="{4C8B9B5C-08AA-44FF-B8D2-FE183DC5FEF6}" type="sibTrans" cxnId="{5F457053-B5E2-4FD6-9A94-18DEF3941759}">
      <dgm:prSet/>
      <dgm:spPr/>
      <dgm:t>
        <a:bodyPr/>
        <a:lstStyle/>
        <a:p>
          <a:endParaRPr lang="pt-PT"/>
        </a:p>
      </dgm:t>
    </dgm:pt>
    <dgm:pt modelId="{27CBD413-A334-4C1E-9B82-56E17B85B08B}">
      <dgm:prSet phldrT="[Texto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Rígido (soluciones estandarizadas</a:t>
          </a:r>
          <a:r>
            <a:rPr lang="pt-PT" b="1" dirty="0" smtClean="0">
              <a:solidFill>
                <a:schemeClr val="accent5">
                  <a:lumMod val="50000"/>
                </a:schemeClr>
              </a:solidFill>
            </a:rPr>
            <a:t>)</a:t>
          </a:r>
          <a:endParaRPr lang="pt-PT" b="1" dirty="0">
            <a:solidFill>
              <a:schemeClr val="accent5">
                <a:lumMod val="50000"/>
              </a:schemeClr>
            </a:solidFill>
          </a:endParaRPr>
        </a:p>
      </dgm:t>
    </dgm:pt>
    <dgm:pt modelId="{B88B8C2E-1398-420F-8989-0C8452D9C988}" type="parTrans" cxnId="{4D4D542C-0629-474F-A6C7-E42ABCD6D928}">
      <dgm:prSet/>
      <dgm:spPr/>
      <dgm:t>
        <a:bodyPr/>
        <a:lstStyle/>
        <a:p>
          <a:endParaRPr lang="pt-PT"/>
        </a:p>
      </dgm:t>
    </dgm:pt>
    <dgm:pt modelId="{DB24EE1D-B6C8-45D4-8CBA-C4EDA3DD4E22}" type="sibTrans" cxnId="{4D4D542C-0629-474F-A6C7-E42ABCD6D928}">
      <dgm:prSet/>
      <dgm:spPr/>
      <dgm:t>
        <a:bodyPr/>
        <a:lstStyle/>
        <a:p>
          <a:endParaRPr lang="pt-PT"/>
        </a:p>
      </dgm:t>
    </dgm:pt>
    <dgm:pt modelId="{7A00AF4D-BC67-4507-BB63-4F77FD608A8D}" type="pres">
      <dgm:prSet presAssocID="{EF73D836-6FCE-42D6-B324-A3ED02ABA03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266738BB-541B-4115-A3BE-C98CCF643978}" type="pres">
      <dgm:prSet presAssocID="{26E6B450-B7C6-44B1-A42C-D7C61572A5A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B25F16D-F2A0-4398-A94D-21EB1E5FFAFB}" type="pres">
      <dgm:prSet presAssocID="{26E6B450-B7C6-44B1-A42C-D7C61572A5A0}" presName="spNode" presStyleCnt="0"/>
      <dgm:spPr/>
    </dgm:pt>
    <dgm:pt modelId="{2D467991-7E70-4B06-8543-729768C7F40F}" type="pres">
      <dgm:prSet presAssocID="{DBF86BA5-3E5A-4480-85A2-DE954B294E5E}" presName="sibTrans" presStyleLbl="sibTrans1D1" presStyleIdx="0" presStyleCnt="5"/>
      <dgm:spPr/>
      <dgm:t>
        <a:bodyPr/>
        <a:lstStyle/>
        <a:p>
          <a:endParaRPr lang="pt-PT"/>
        </a:p>
      </dgm:t>
    </dgm:pt>
    <dgm:pt modelId="{2A6DB929-13FC-4CAD-A274-F6498E0A5B17}" type="pres">
      <dgm:prSet presAssocID="{C66188EC-CF97-4944-973B-3FAD1C75A35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229E8E6-0C53-4B57-9ED9-1CE426FFFD3C}" type="pres">
      <dgm:prSet presAssocID="{C66188EC-CF97-4944-973B-3FAD1C75A35F}" presName="spNode" presStyleCnt="0"/>
      <dgm:spPr/>
    </dgm:pt>
    <dgm:pt modelId="{48A44353-6FED-4617-96B2-7999E8AA9A49}" type="pres">
      <dgm:prSet presAssocID="{6B77F238-CBDE-4F06-BE3C-984868894944}" presName="sibTrans" presStyleLbl="sibTrans1D1" presStyleIdx="1" presStyleCnt="5"/>
      <dgm:spPr/>
      <dgm:t>
        <a:bodyPr/>
        <a:lstStyle/>
        <a:p>
          <a:endParaRPr lang="pt-PT"/>
        </a:p>
      </dgm:t>
    </dgm:pt>
    <dgm:pt modelId="{1151138B-D348-45EB-93EE-ED5EEA98FD77}" type="pres">
      <dgm:prSet presAssocID="{BE5A16A9-BF9E-4020-972E-B6CD67F017F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B728C9F-B4DB-4E6E-8990-40834ED89F07}" type="pres">
      <dgm:prSet presAssocID="{BE5A16A9-BF9E-4020-972E-B6CD67F017F1}" presName="spNode" presStyleCnt="0"/>
      <dgm:spPr/>
    </dgm:pt>
    <dgm:pt modelId="{2C6DE2B3-086B-4256-8AD3-ABCD60352ADE}" type="pres">
      <dgm:prSet presAssocID="{B1C7D926-F998-4550-BD56-F7658D3ECA5A}" presName="sibTrans" presStyleLbl="sibTrans1D1" presStyleIdx="2" presStyleCnt="5"/>
      <dgm:spPr/>
      <dgm:t>
        <a:bodyPr/>
        <a:lstStyle/>
        <a:p>
          <a:endParaRPr lang="pt-PT"/>
        </a:p>
      </dgm:t>
    </dgm:pt>
    <dgm:pt modelId="{CBE8FDF3-2FCB-4AE9-A751-281DE7399156}" type="pres">
      <dgm:prSet presAssocID="{B57DDBE8-F6C1-4ACE-9585-B2B0508669C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C75438C-E955-4F75-8182-402714AC7322}" type="pres">
      <dgm:prSet presAssocID="{B57DDBE8-F6C1-4ACE-9585-B2B0508669C5}" presName="spNode" presStyleCnt="0"/>
      <dgm:spPr/>
    </dgm:pt>
    <dgm:pt modelId="{28645967-12CD-40C3-8F34-CCA9F94B36F8}" type="pres">
      <dgm:prSet presAssocID="{4C8B9B5C-08AA-44FF-B8D2-FE183DC5FEF6}" presName="sibTrans" presStyleLbl="sibTrans1D1" presStyleIdx="3" presStyleCnt="5"/>
      <dgm:spPr/>
      <dgm:t>
        <a:bodyPr/>
        <a:lstStyle/>
        <a:p>
          <a:endParaRPr lang="pt-PT"/>
        </a:p>
      </dgm:t>
    </dgm:pt>
    <dgm:pt modelId="{D604A848-9FEE-4AFB-AF48-1CFB1C521864}" type="pres">
      <dgm:prSet presAssocID="{27CBD413-A334-4C1E-9B82-56E17B85B0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813B95F-FC2F-435A-A511-1E4E7C5AB775}" type="pres">
      <dgm:prSet presAssocID="{27CBD413-A334-4C1E-9B82-56E17B85B08B}" presName="spNode" presStyleCnt="0"/>
      <dgm:spPr/>
    </dgm:pt>
    <dgm:pt modelId="{169A4B8C-DCB0-4A8A-88FB-C4A1C2C9BB03}" type="pres">
      <dgm:prSet presAssocID="{DB24EE1D-B6C8-45D4-8CBA-C4EDA3DD4E22}" presName="sibTrans" presStyleLbl="sibTrans1D1" presStyleIdx="4" presStyleCnt="5"/>
      <dgm:spPr/>
      <dgm:t>
        <a:bodyPr/>
        <a:lstStyle/>
        <a:p>
          <a:endParaRPr lang="pt-PT"/>
        </a:p>
      </dgm:t>
    </dgm:pt>
  </dgm:ptLst>
  <dgm:cxnLst>
    <dgm:cxn modelId="{23068FF0-8458-410D-B312-9EBFF4D43ED3}" type="presOf" srcId="{B57DDBE8-F6C1-4ACE-9585-B2B0508669C5}" destId="{CBE8FDF3-2FCB-4AE9-A751-281DE7399156}" srcOrd="0" destOrd="0" presId="urn:microsoft.com/office/officeart/2005/8/layout/cycle6"/>
    <dgm:cxn modelId="{CAE69978-CBA3-4166-96E6-C0E9F7D9D425}" type="presOf" srcId="{6B77F238-CBDE-4F06-BE3C-984868894944}" destId="{48A44353-6FED-4617-96B2-7999E8AA9A49}" srcOrd="0" destOrd="0" presId="urn:microsoft.com/office/officeart/2005/8/layout/cycle6"/>
    <dgm:cxn modelId="{0B778276-D0DE-4410-8396-28421AEE92D9}" type="presOf" srcId="{26E6B450-B7C6-44B1-A42C-D7C61572A5A0}" destId="{266738BB-541B-4115-A3BE-C98CCF643978}" srcOrd="0" destOrd="0" presId="urn:microsoft.com/office/officeart/2005/8/layout/cycle6"/>
    <dgm:cxn modelId="{27CB4484-A473-4171-AE00-7C2361DE838E}" type="presOf" srcId="{27CBD413-A334-4C1E-9B82-56E17B85B08B}" destId="{D604A848-9FEE-4AFB-AF48-1CFB1C521864}" srcOrd="0" destOrd="0" presId="urn:microsoft.com/office/officeart/2005/8/layout/cycle6"/>
    <dgm:cxn modelId="{C7799A29-4930-418C-9B1C-6AF018B4BD4F}" type="presOf" srcId="{4C8B9B5C-08AA-44FF-B8D2-FE183DC5FEF6}" destId="{28645967-12CD-40C3-8F34-CCA9F94B36F8}" srcOrd="0" destOrd="0" presId="urn:microsoft.com/office/officeart/2005/8/layout/cycle6"/>
    <dgm:cxn modelId="{9D0C2053-4355-4380-BE16-58C08931BC9C}" type="presOf" srcId="{EF73D836-6FCE-42D6-B324-A3ED02ABA03F}" destId="{7A00AF4D-BC67-4507-BB63-4F77FD608A8D}" srcOrd="0" destOrd="0" presId="urn:microsoft.com/office/officeart/2005/8/layout/cycle6"/>
    <dgm:cxn modelId="{4D4D542C-0629-474F-A6C7-E42ABCD6D928}" srcId="{EF73D836-6FCE-42D6-B324-A3ED02ABA03F}" destId="{27CBD413-A334-4C1E-9B82-56E17B85B08B}" srcOrd="4" destOrd="0" parTransId="{B88B8C2E-1398-420F-8989-0C8452D9C988}" sibTransId="{DB24EE1D-B6C8-45D4-8CBA-C4EDA3DD4E22}"/>
    <dgm:cxn modelId="{B32C350D-263B-4C43-AD18-69366026C1B7}" srcId="{EF73D836-6FCE-42D6-B324-A3ED02ABA03F}" destId="{BE5A16A9-BF9E-4020-972E-B6CD67F017F1}" srcOrd="2" destOrd="0" parTransId="{76A67420-6835-415F-9D22-0FE4D0F4ABE1}" sibTransId="{B1C7D926-F998-4550-BD56-F7658D3ECA5A}"/>
    <dgm:cxn modelId="{B924F9C1-91FC-4565-BD56-7AE2FC3E3D56}" type="presOf" srcId="{DB24EE1D-B6C8-45D4-8CBA-C4EDA3DD4E22}" destId="{169A4B8C-DCB0-4A8A-88FB-C4A1C2C9BB03}" srcOrd="0" destOrd="0" presId="urn:microsoft.com/office/officeart/2005/8/layout/cycle6"/>
    <dgm:cxn modelId="{59A95975-C913-4B45-8F9E-14F3C9B0E04A}" srcId="{EF73D836-6FCE-42D6-B324-A3ED02ABA03F}" destId="{26E6B450-B7C6-44B1-A42C-D7C61572A5A0}" srcOrd="0" destOrd="0" parTransId="{3090D879-2FEB-4104-963B-4ADE01897A9F}" sibTransId="{DBF86BA5-3E5A-4480-85A2-DE954B294E5E}"/>
    <dgm:cxn modelId="{B2E6AD24-5C2B-4117-9EB7-62E567468043}" srcId="{EF73D836-6FCE-42D6-B324-A3ED02ABA03F}" destId="{C66188EC-CF97-4944-973B-3FAD1C75A35F}" srcOrd="1" destOrd="0" parTransId="{ADABC6E9-4AA3-4256-AC07-37F5AD0D81D5}" sibTransId="{6B77F238-CBDE-4F06-BE3C-984868894944}"/>
    <dgm:cxn modelId="{5F457053-B5E2-4FD6-9A94-18DEF3941759}" srcId="{EF73D836-6FCE-42D6-B324-A3ED02ABA03F}" destId="{B57DDBE8-F6C1-4ACE-9585-B2B0508669C5}" srcOrd="3" destOrd="0" parTransId="{16639944-B16E-47D3-B44D-7E59CD28F275}" sibTransId="{4C8B9B5C-08AA-44FF-B8D2-FE183DC5FEF6}"/>
    <dgm:cxn modelId="{012AA879-71B3-435D-9506-D52A384F6AB9}" type="presOf" srcId="{C66188EC-CF97-4944-973B-3FAD1C75A35F}" destId="{2A6DB929-13FC-4CAD-A274-F6498E0A5B17}" srcOrd="0" destOrd="0" presId="urn:microsoft.com/office/officeart/2005/8/layout/cycle6"/>
    <dgm:cxn modelId="{9D28F279-401B-496B-9D42-0B716987D379}" type="presOf" srcId="{DBF86BA5-3E5A-4480-85A2-DE954B294E5E}" destId="{2D467991-7E70-4B06-8543-729768C7F40F}" srcOrd="0" destOrd="0" presId="urn:microsoft.com/office/officeart/2005/8/layout/cycle6"/>
    <dgm:cxn modelId="{9A7976A0-3919-43C2-8C6C-B6D1C353280C}" type="presOf" srcId="{B1C7D926-F998-4550-BD56-F7658D3ECA5A}" destId="{2C6DE2B3-086B-4256-8AD3-ABCD60352ADE}" srcOrd="0" destOrd="0" presId="urn:microsoft.com/office/officeart/2005/8/layout/cycle6"/>
    <dgm:cxn modelId="{7194254B-3C5C-4CCD-9098-A630E060B455}" type="presOf" srcId="{BE5A16A9-BF9E-4020-972E-B6CD67F017F1}" destId="{1151138B-D348-45EB-93EE-ED5EEA98FD77}" srcOrd="0" destOrd="0" presId="urn:microsoft.com/office/officeart/2005/8/layout/cycle6"/>
    <dgm:cxn modelId="{124419E3-44BB-4F22-8601-BC7486E86085}" type="presParOf" srcId="{7A00AF4D-BC67-4507-BB63-4F77FD608A8D}" destId="{266738BB-541B-4115-A3BE-C98CCF643978}" srcOrd="0" destOrd="0" presId="urn:microsoft.com/office/officeart/2005/8/layout/cycle6"/>
    <dgm:cxn modelId="{A34062F5-D5E9-49DD-AFF3-D9076F069E89}" type="presParOf" srcId="{7A00AF4D-BC67-4507-BB63-4F77FD608A8D}" destId="{2B25F16D-F2A0-4398-A94D-21EB1E5FFAFB}" srcOrd="1" destOrd="0" presId="urn:microsoft.com/office/officeart/2005/8/layout/cycle6"/>
    <dgm:cxn modelId="{3191D8FA-994B-4159-A495-A88E3F6BF461}" type="presParOf" srcId="{7A00AF4D-BC67-4507-BB63-4F77FD608A8D}" destId="{2D467991-7E70-4B06-8543-729768C7F40F}" srcOrd="2" destOrd="0" presId="urn:microsoft.com/office/officeart/2005/8/layout/cycle6"/>
    <dgm:cxn modelId="{C4441270-3396-4C4F-BCD2-568B6F8A8225}" type="presParOf" srcId="{7A00AF4D-BC67-4507-BB63-4F77FD608A8D}" destId="{2A6DB929-13FC-4CAD-A274-F6498E0A5B17}" srcOrd="3" destOrd="0" presId="urn:microsoft.com/office/officeart/2005/8/layout/cycle6"/>
    <dgm:cxn modelId="{E5A3FBD6-49DD-4706-92E2-939D4A785842}" type="presParOf" srcId="{7A00AF4D-BC67-4507-BB63-4F77FD608A8D}" destId="{C229E8E6-0C53-4B57-9ED9-1CE426FFFD3C}" srcOrd="4" destOrd="0" presId="urn:microsoft.com/office/officeart/2005/8/layout/cycle6"/>
    <dgm:cxn modelId="{8E35AAF3-E723-4663-B61F-02363FF01C57}" type="presParOf" srcId="{7A00AF4D-BC67-4507-BB63-4F77FD608A8D}" destId="{48A44353-6FED-4617-96B2-7999E8AA9A49}" srcOrd="5" destOrd="0" presId="urn:microsoft.com/office/officeart/2005/8/layout/cycle6"/>
    <dgm:cxn modelId="{648D7C09-D626-4189-951A-8D60368B3BC1}" type="presParOf" srcId="{7A00AF4D-BC67-4507-BB63-4F77FD608A8D}" destId="{1151138B-D348-45EB-93EE-ED5EEA98FD77}" srcOrd="6" destOrd="0" presId="urn:microsoft.com/office/officeart/2005/8/layout/cycle6"/>
    <dgm:cxn modelId="{CC0453C9-90CC-40FF-AFED-ED0C3BA6B94F}" type="presParOf" srcId="{7A00AF4D-BC67-4507-BB63-4F77FD608A8D}" destId="{9B728C9F-B4DB-4E6E-8990-40834ED89F07}" srcOrd="7" destOrd="0" presId="urn:microsoft.com/office/officeart/2005/8/layout/cycle6"/>
    <dgm:cxn modelId="{8F868E5A-E8D3-4122-9900-BFDC590F0035}" type="presParOf" srcId="{7A00AF4D-BC67-4507-BB63-4F77FD608A8D}" destId="{2C6DE2B3-086B-4256-8AD3-ABCD60352ADE}" srcOrd="8" destOrd="0" presId="urn:microsoft.com/office/officeart/2005/8/layout/cycle6"/>
    <dgm:cxn modelId="{FC4C2045-E58F-4A35-8BF5-BC4172661C23}" type="presParOf" srcId="{7A00AF4D-BC67-4507-BB63-4F77FD608A8D}" destId="{CBE8FDF3-2FCB-4AE9-A751-281DE7399156}" srcOrd="9" destOrd="0" presId="urn:microsoft.com/office/officeart/2005/8/layout/cycle6"/>
    <dgm:cxn modelId="{82008FC2-3E2A-4E9E-8A0C-89A91A5C54B0}" type="presParOf" srcId="{7A00AF4D-BC67-4507-BB63-4F77FD608A8D}" destId="{3C75438C-E955-4F75-8182-402714AC7322}" srcOrd="10" destOrd="0" presId="urn:microsoft.com/office/officeart/2005/8/layout/cycle6"/>
    <dgm:cxn modelId="{83298F3F-DFE0-4CFB-9D8E-6177EF0E8716}" type="presParOf" srcId="{7A00AF4D-BC67-4507-BB63-4F77FD608A8D}" destId="{28645967-12CD-40C3-8F34-CCA9F94B36F8}" srcOrd="11" destOrd="0" presId="urn:microsoft.com/office/officeart/2005/8/layout/cycle6"/>
    <dgm:cxn modelId="{21951A74-1D49-4F4E-A541-B86CEBDCA03D}" type="presParOf" srcId="{7A00AF4D-BC67-4507-BB63-4F77FD608A8D}" destId="{D604A848-9FEE-4AFB-AF48-1CFB1C521864}" srcOrd="12" destOrd="0" presId="urn:microsoft.com/office/officeart/2005/8/layout/cycle6"/>
    <dgm:cxn modelId="{7D37B191-906A-47FE-96D4-25AFCC461850}" type="presParOf" srcId="{7A00AF4D-BC67-4507-BB63-4F77FD608A8D}" destId="{A813B95F-FC2F-435A-A511-1E4E7C5AB775}" srcOrd="13" destOrd="0" presId="urn:microsoft.com/office/officeart/2005/8/layout/cycle6"/>
    <dgm:cxn modelId="{16B8D76F-6C38-4EE0-A652-F9725D927948}" type="presParOf" srcId="{7A00AF4D-BC67-4507-BB63-4F77FD608A8D}" destId="{169A4B8C-DCB0-4A8A-88FB-C4A1C2C9BB0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73D836-6FCE-42D6-B324-A3ED02ABA03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6E6B450-B7C6-44B1-A42C-D7C61572A5A0}">
      <dgm:prSet phldrT="[Texto]"/>
      <dgm:spPr>
        <a:solidFill>
          <a:schemeClr val="bg2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C00000"/>
              </a:solidFill>
            </a:rPr>
            <a:t>Centralizado</a:t>
          </a:r>
          <a:endParaRPr lang="pt-PT" b="1" dirty="0">
            <a:solidFill>
              <a:srgbClr val="C00000"/>
            </a:solidFill>
          </a:endParaRPr>
        </a:p>
      </dgm:t>
    </dgm:pt>
    <dgm:pt modelId="{3090D879-2FEB-4104-963B-4ADE01897A9F}" type="parTrans" cxnId="{59A95975-C913-4B45-8F9E-14F3C9B0E04A}">
      <dgm:prSet/>
      <dgm:spPr/>
      <dgm:t>
        <a:bodyPr/>
        <a:lstStyle/>
        <a:p>
          <a:endParaRPr lang="pt-PT"/>
        </a:p>
      </dgm:t>
    </dgm:pt>
    <dgm:pt modelId="{DBF86BA5-3E5A-4480-85A2-DE954B294E5E}" type="sibTrans" cxnId="{59A95975-C913-4B45-8F9E-14F3C9B0E04A}">
      <dgm:prSet/>
      <dgm:spPr/>
      <dgm:t>
        <a:bodyPr/>
        <a:lstStyle/>
        <a:p>
          <a:endParaRPr lang="pt-PT"/>
        </a:p>
      </dgm:t>
    </dgm:pt>
    <dgm:pt modelId="{C66188EC-CF97-4944-973B-3FAD1C75A35F}">
      <dgm:prSet phldrT="[Texto]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336600"/>
              </a:solidFill>
            </a:rPr>
            <a:t>Assistencialista</a:t>
          </a:r>
          <a:endParaRPr lang="pt-PT" b="1" dirty="0">
            <a:solidFill>
              <a:srgbClr val="336600"/>
            </a:solidFill>
          </a:endParaRPr>
        </a:p>
      </dgm:t>
    </dgm:pt>
    <dgm:pt modelId="{ADABC6E9-4AA3-4256-AC07-37F5AD0D81D5}" type="parTrans" cxnId="{B2E6AD24-5C2B-4117-9EB7-62E567468043}">
      <dgm:prSet/>
      <dgm:spPr/>
      <dgm:t>
        <a:bodyPr/>
        <a:lstStyle/>
        <a:p>
          <a:endParaRPr lang="pt-PT"/>
        </a:p>
      </dgm:t>
    </dgm:pt>
    <dgm:pt modelId="{6B77F238-CBDE-4F06-BE3C-984868894944}" type="sibTrans" cxnId="{B2E6AD24-5C2B-4117-9EB7-62E567468043}">
      <dgm:prSet/>
      <dgm:spPr/>
      <dgm:t>
        <a:bodyPr/>
        <a:lstStyle/>
        <a:p>
          <a:endParaRPr lang="pt-PT"/>
        </a:p>
      </dgm:t>
    </dgm:pt>
    <dgm:pt modelId="{BE5A16A9-BF9E-4020-972E-B6CD67F017F1}">
      <dgm:prSet phldrT="[Texto]"/>
      <dgm:spPr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Control por los profesionales</a:t>
          </a:r>
          <a:endParaRPr lang="es-ES" b="1" noProof="0" dirty="0">
            <a:solidFill>
              <a:schemeClr val="accent5">
                <a:lumMod val="50000"/>
              </a:schemeClr>
            </a:solidFill>
          </a:endParaRPr>
        </a:p>
      </dgm:t>
    </dgm:pt>
    <dgm:pt modelId="{76A67420-6835-415F-9D22-0FE4D0F4ABE1}" type="parTrans" cxnId="{B32C350D-263B-4C43-AD18-69366026C1B7}">
      <dgm:prSet/>
      <dgm:spPr/>
      <dgm:t>
        <a:bodyPr/>
        <a:lstStyle/>
        <a:p>
          <a:endParaRPr lang="pt-PT"/>
        </a:p>
      </dgm:t>
    </dgm:pt>
    <dgm:pt modelId="{B1C7D926-F998-4550-BD56-F7658D3ECA5A}" type="sibTrans" cxnId="{B32C350D-263B-4C43-AD18-69366026C1B7}">
      <dgm:prSet/>
      <dgm:spPr/>
      <dgm:t>
        <a:bodyPr/>
        <a:lstStyle/>
        <a:p>
          <a:endParaRPr lang="pt-PT"/>
        </a:p>
      </dgm:t>
    </dgm:pt>
    <dgm:pt modelId="{B57DDBE8-F6C1-4ACE-9585-B2B0508669C5}">
      <dgm:prSet phldrT="[Texto]"/>
      <dgm:spPr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rgbClr val="C00000"/>
              </a:solidFill>
            </a:rPr>
            <a:t>Usuario es receptor pasivo</a:t>
          </a:r>
          <a:endParaRPr lang="es-ES" b="1" noProof="0" dirty="0">
            <a:solidFill>
              <a:srgbClr val="C00000"/>
            </a:solidFill>
          </a:endParaRPr>
        </a:p>
      </dgm:t>
    </dgm:pt>
    <dgm:pt modelId="{16639944-B16E-47D3-B44D-7E59CD28F275}" type="parTrans" cxnId="{5F457053-B5E2-4FD6-9A94-18DEF3941759}">
      <dgm:prSet/>
      <dgm:spPr/>
      <dgm:t>
        <a:bodyPr/>
        <a:lstStyle/>
        <a:p>
          <a:endParaRPr lang="pt-PT"/>
        </a:p>
      </dgm:t>
    </dgm:pt>
    <dgm:pt modelId="{4C8B9B5C-08AA-44FF-B8D2-FE183DC5FEF6}" type="sibTrans" cxnId="{5F457053-B5E2-4FD6-9A94-18DEF3941759}">
      <dgm:prSet/>
      <dgm:spPr/>
      <dgm:t>
        <a:bodyPr/>
        <a:lstStyle/>
        <a:p>
          <a:endParaRPr lang="pt-PT"/>
        </a:p>
      </dgm:t>
    </dgm:pt>
    <dgm:pt modelId="{27CBD413-A334-4C1E-9B82-56E17B85B08B}">
      <dgm:prSet phldrT="[Texto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Rígido (soluciones estandarizadas</a:t>
          </a:r>
          <a:r>
            <a:rPr lang="pt-PT" b="1" dirty="0" smtClean="0">
              <a:solidFill>
                <a:schemeClr val="accent5">
                  <a:lumMod val="50000"/>
                </a:schemeClr>
              </a:solidFill>
            </a:rPr>
            <a:t>)</a:t>
          </a:r>
          <a:endParaRPr lang="pt-PT" b="1" dirty="0">
            <a:solidFill>
              <a:schemeClr val="accent5">
                <a:lumMod val="50000"/>
              </a:schemeClr>
            </a:solidFill>
          </a:endParaRPr>
        </a:p>
      </dgm:t>
    </dgm:pt>
    <dgm:pt modelId="{B88B8C2E-1398-420F-8989-0C8452D9C988}" type="parTrans" cxnId="{4D4D542C-0629-474F-A6C7-E42ABCD6D928}">
      <dgm:prSet/>
      <dgm:spPr/>
      <dgm:t>
        <a:bodyPr/>
        <a:lstStyle/>
        <a:p>
          <a:endParaRPr lang="pt-PT"/>
        </a:p>
      </dgm:t>
    </dgm:pt>
    <dgm:pt modelId="{DB24EE1D-B6C8-45D4-8CBA-C4EDA3DD4E22}" type="sibTrans" cxnId="{4D4D542C-0629-474F-A6C7-E42ABCD6D928}">
      <dgm:prSet/>
      <dgm:spPr/>
      <dgm:t>
        <a:bodyPr/>
        <a:lstStyle/>
        <a:p>
          <a:endParaRPr lang="pt-PT"/>
        </a:p>
      </dgm:t>
    </dgm:pt>
    <dgm:pt modelId="{7A00AF4D-BC67-4507-BB63-4F77FD608A8D}" type="pres">
      <dgm:prSet presAssocID="{EF73D836-6FCE-42D6-B324-A3ED02ABA03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266738BB-541B-4115-A3BE-C98CCF643978}" type="pres">
      <dgm:prSet presAssocID="{26E6B450-B7C6-44B1-A42C-D7C61572A5A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B25F16D-F2A0-4398-A94D-21EB1E5FFAFB}" type="pres">
      <dgm:prSet presAssocID="{26E6B450-B7C6-44B1-A42C-D7C61572A5A0}" presName="spNode" presStyleCnt="0"/>
      <dgm:spPr/>
    </dgm:pt>
    <dgm:pt modelId="{2D467991-7E70-4B06-8543-729768C7F40F}" type="pres">
      <dgm:prSet presAssocID="{DBF86BA5-3E5A-4480-85A2-DE954B294E5E}" presName="sibTrans" presStyleLbl="sibTrans1D1" presStyleIdx="0" presStyleCnt="5"/>
      <dgm:spPr/>
      <dgm:t>
        <a:bodyPr/>
        <a:lstStyle/>
        <a:p>
          <a:endParaRPr lang="pt-PT"/>
        </a:p>
      </dgm:t>
    </dgm:pt>
    <dgm:pt modelId="{2A6DB929-13FC-4CAD-A274-F6498E0A5B17}" type="pres">
      <dgm:prSet presAssocID="{C66188EC-CF97-4944-973B-3FAD1C75A35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229E8E6-0C53-4B57-9ED9-1CE426FFFD3C}" type="pres">
      <dgm:prSet presAssocID="{C66188EC-CF97-4944-973B-3FAD1C75A35F}" presName="spNode" presStyleCnt="0"/>
      <dgm:spPr/>
    </dgm:pt>
    <dgm:pt modelId="{48A44353-6FED-4617-96B2-7999E8AA9A49}" type="pres">
      <dgm:prSet presAssocID="{6B77F238-CBDE-4F06-BE3C-984868894944}" presName="sibTrans" presStyleLbl="sibTrans1D1" presStyleIdx="1" presStyleCnt="5"/>
      <dgm:spPr/>
      <dgm:t>
        <a:bodyPr/>
        <a:lstStyle/>
        <a:p>
          <a:endParaRPr lang="pt-PT"/>
        </a:p>
      </dgm:t>
    </dgm:pt>
    <dgm:pt modelId="{1151138B-D348-45EB-93EE-ED5EEA98FD77}" type="pres">
      <dgm:prSet presAssocID="{BE5A16A9-BF9E-4020-972E-B6CD67F017F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B728C9F-B4DB-4E6E-8990-40834ED89F07}" type="pres">
      <dgm:prSet presAssocID="{BE5A16A9-BF9E-4020-972E-B6CD67F017F1}" presName="spNode" presStyleCnt="0"/>
      <dgm:spPr/>
    </dgm:pt>
    <dgm:pt modelId="{2C6DE2B3-086B-4256-8AD3-ABCD60352ADE}" type="pres">
      <dgm:prSet presAssocID="{B1C7D926-F998-4550-BD56-F7658D3ECA5A}" presName="sibTrans" presStyleLbl="sibTrans1D1" presStyleIdx="2" presStyleCnt="5"/>
      <dgm:spPr/>
      <dgm:t>
        <a:bodyPr/>
        <a:lstStyle/>
        <a:p>
          <a:endParaRPr lang="pt-PT"/>
        </a:p>
      </dgm:t>
    </dgm:pt>
    <dgm:pt modelId="{CBE8FDF3-2FCB-4AE9-A751-281DE7399156}" type="pres">
      <dgm:prSet presAssocID="{B57DDBE8-F6C1-4ACE-9585-B2B0508669C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C75438C-E955-4F75-8182-402714AC7322}" type="pres">
      <dgm:prSet presAssocID="{B57DDBE8-F6C1-4ACE-9585-B2B0508669C5}" presName="spNode" presStyleCnt="0"/>
      <dgm:spPr/>
    </dgm:pt>
    <dgm:pt modelId="{28645967-12CD-40C3-8F34-CCA9F94B36F8}" type="pres">
      <dgm:prSet presAssocID="{4C8B9B5C-08AA-44FF-B8D2-FE183DC5FEF6}" presName="sibTrans" presStyleLbl="sibTrans1D1" presStyleIdx="3" presStyleCnt="5"/>
      <dgm:spPr/>
      <dgm:t>
        <a:bodyPr/>
        <a:lstStyle/>
        <a:p>
          <a:endParaRPr lang="pt-PT"/>
        </a:p>
      </dgm:t>
    </dgm:pt>
    <dgm:pt modelId="{D604A848-9FEE-4AFB-AF48-1CFB1C521864}" type="pres">
      <dgm:prSet presAssocID="{27CBD413-A334-4C1E-9B82-56E17B85B0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813B95F-FC2F-435A-A511-1E4E7C5AB775}" type="pres">
      <dgm:prSet presAssocID="{27CBD413-A334-4C1E-9B82-56E17B85B08B}" presName="spNode" presStyleCnt="0"/>
      <dgm:spPr/>
    </dgm:pt>
    <dgm:pt modelId="{169A4B8C-DCB0-4A8A-88FB-C4A1C2C9BB03}" type="pres">
      <dgm:prSet presAssocID="{DB24EE1D-B6C8-45D4-8CBA-C4EDA3DD4E22}" presName="sibTrans" presStyleLbl="sibTrans1D1" presStyleIdx="4" presStyleCnt="5"/>
      <dgm:spPr/>
      <dgm:t>
        <a:bodyPr/>
        <a:lstStyle/>
        <a:p>
          <a:endParaRPr lang="pt-PT"/>
        </a:p>
      </dgm:t>
    </dgm:pt>
  </dgm:ptLst>
  <dgm:cxnLst>
    <dgm:cxn modelId="{8DBC46B4-58D0-4D85-9C36-C30BD544E62E}" type="presOf" srcId="{B57DDBE8-F6C1-4ACE-9585-B2B0508669C5}" destId="{CBE8FDF3-2FCB-4AE9-A751-281DE7399156}" srcOrd="0" destOrd="0" presId="urn:microsoft.com/office/officeart/2005/8/layout/cycle6"/>
    <dgm:cxn modelId="{5042412B-B4DA-42D8-98F8-8BB8213C04DD}" type="presOf" srcId="{26E6B450-B7C6-44B1-A42C-D7C61572A5A0}" destId="{266738BB-541B-4115-A3BE-C98CCF643978}" srcOrd="0" destOrd="0" presId="urn:microsoft.com/office/officeart/2005/8/layout/cycle6"/>
    <dgm:cxn modelId="{E9E365F3-E928-47B7-A092-DA8DE27AAB72}" type="presOf" srcId="{27CBD413-A334-4C1E-9B82-56E17B85B08B}" destId="{D604A848-9FEE-4AFB-AF48-1CFB1C521864}" srcOrd="0" destOrd="0" presId="urn:microsoft.com/office/officeart/2005/8/layout/cycle6"/>
    <dgm:cxn modelId="{419C81CD-504A-4BA6-AC6D-6FBDF043BF62}" type="presOf" srcId="{DB24EE1D-B6C8-45D4-8CBA-C4EDA3DD4E22}" destId="{169A4B8C-DCB0-4A8A-88FB-C4A1C2C9BB03}" srcOrd="0" destOrd="0" presId="urn:microsoft.com/office/officeart/2005/8/layout/cycle6"/>
    <dgm:cxn modelId="{2899776A-4B7C-4D74-9863-18198BC0C718}" type="presOf" srcId="{4C8B9B5C-08AA-44FF-B8D2-FE183DC5FEF6}" destId="{28645967-12CD-40C3-8F34-CCA9F94B36F8}" srcOrd="0" destOrd="0" presId="urn:microsoft.com/office/officeart/2005/8/layout/cycle6"/>
    <dgm:cxn modelId="{4D4D542C-0629-474F-A6C7-E42ABCD6D928}" srcId="{EF73D836-6FCE-42D6-B324-A3ED02ABA03F}" destId="{27CBD413-A334-4C1E-9B82-56E17B85B08B}" srcOrd="4" destOrd="0" parTransId="{B88B8C2E-1398-420F-8989-0C8452D9C988}" sibTransId="{DB24EE1D-B6C8-45D4-8CBA-C4EDA3DD4E22}"/>
    <dgm:cxn modelId="{B32C350D-263B-4C43-AD18-69366026C1B7}" srcId="{EF73D836-6FCE-42D6-B324-A3ED02ABA03F}" destId="{BE5A16A9-BF9E-4020-972E-B6CD67F017F1}" srcOrd="2" destOrd="0" parTransId="{76A67420-6835-415F-9D22-0FE4D0F4ABE1}" sibTransId="{B1C7D926-F998-4550-BD56-F7658D3ECA5A}"/>
    <dgm:cxn modelId="{7F138A4D-956E-4436-9998-E16A8DC4E6FA}" type="presOf" srcId="{EF73D836-6FCE-42D6-B324-A3ED02ABA03F}" destId="{7A00AF4D-BC67-4507-BB63-4F77FD608A8D}" srcOrd="0" destOrd="0" presId="urn:microsoft.com/office/officeart/2005/8/layout/cycle6"/>
    <dgm:cxn modelId="{59A95975-C913-4B45-8F9E-14F3C9B0E04A}" srcId="{EF73D836-6FCE-42D6-B324-A3ED02ABA03F}" destId="{26E6B450-B7C6-44B1-A42C-D7C61572A5A0}" srcOrd="0" destOrd="0" parTransId="{3090D879-2FEB-4104-963B-4ADE01897A9F}" sibTransId="{DBF86BA5-3E5A-4480-85A2-DE954B294E5E}"/>
    <dgm:cxn modelId="{B2E6AD24-5C2B-4117-9EB7-62E567468043}" srcId="{EF73D836-6FCE-42D6-B324-A3ED02ABA03F}" destId="{C66188EC-CF97-4944-973B-3FAD1C75A35F}" srcOrd="1" destOrd="0" parTransId="{ADABC6E9-4AA3-4256-AC07-37F5AD0D81D5}" sibTransId="{6B77F238-CBDE-4F06-BE3C-984868894944}"/>
    <dgm:cxn modelId="{07059133-5FFE-4617-860F-5C32A3A505AF}" type="presOf" srcId="{BE5A16A9-BF9E-4020-972E-B6CD67F017F1}" destId="{1151138B-D348-45EB-93EE-ED5EEA98FD77}" srcOrd="0" destOrd="0" presId="urn:microsoft.com/office/officeart/2005/8/layout/cycle6"/>
    <dgm:cxn modelId="{E773D317-203C-4932-8A99-89F55C8D1D80}" type="presOf" srcId="{6B77F238-CBDE-4F06-BE3C-984868894944}" destId="{48A44353-6FED-4617-96B2-7999E8AA9A49}" srcOrd="0" destOrd="0" presId="urn:microsoft.com/office/officeart/2005/8/layout/cycle6"/>
    <dgm:cxn modelId="{A6309114-E9BC-4A98-99BD-326D52FF1E00}" type="presOf" srcId="{DBF86BA5-3E5A-4480-85A2-DE954B294E5E}" destId="{2D467991-7E70-4B06-8543-729768C7F40F}" srcOrd="0" destOrd="0" presId="urn:microsoft.com/office/officeart/2005/8/layout/cycle6"/>
    <dgm:cxn modelId="{5F457053-B5E2-4FD6-9A94-18DEF3941759}" srcId="{EF73D836-6FCE-42D6-B324-A3ED02ABA03F}" destId="{B57DDBE8-F6C1-4ACE-9585-B2B0508669C5}" srcOrd="3" destOrd="0" parTransId="{16639944-B16E-47D3-B44D-7E59CD28F275}" sibTransId="{4C8B9B5C-08AA-44FF-B8D2-FE183DC5FEF6}"/>
    <dgm:cxn modelId="{0E60DEF4-5AC9-4826-914B-6B3357F4ECDA}" type="presOf" srcId="{B1C7D926-F998-4550-BD56-F7658D3ECA5A}" destId="{2C6DE2B3-086B-4256-8AD3-ABCD60352ADE}" srcOrd="0" destOrd="0" presId="urn:microsoft.com/office/officeart/2005/8/layout/cycle6"/>
    <dgm:cxn modelId="{70C778B8-1869-41CE-83BE-DE6872754219}" type="presOf" srcId="{C66188EC-CF97-4944-973B-3FAD1C75A35F}" destId="{2A6DB929-13FC-4CAD-A274-F6498E0A5B17}" srcOrd="0" destOrd="0" presId="urn:microsoft.com/office/officeart/2005/8/layout/cycle6"/>
    <dgm:cxn modelId="{D0C3A3D3-43D6-4205-88C4-D58398E0D73A}" type="presParOf" srcId="{7A00AF4D-BC67-4507-BB63-4F77FD608A8D}" destId="{266738BB-541B-4115-A3BE-C98CCF643978}" srcOrd="0" destOrd="0" presId="urn:microsoft.com/office/officeart/2005/8/layout/cycle6"/>
    <dgm:cxn modelId="{8F53B144-A1CC-4935-875D-16D0B1149C04}" type="presParOf" srcId="{7A00AF4D-BC67-4507-BB63-4F77FD608A8D}" destId="{2B25F16D-F2A0-4398-A94D-21EB1E5FFAFB}" srcOrd="1" destOrd="0" presId="urn:microsoft.com/office/officeart/2005/8/layout/cycle6"/>
    <dgm:cxn modelId="{6902AD18-BE71-4813-8793-ED9A8A60B3D2}" type="presParOf" srcId="{7A00AF4D-BC67-4507-BB63-4F77FD608A8D}" destId="{2D467991-7E70-4B06-8543-729768C7F40F}" srcOrd="2" destOrd="0" presId="urn:microsoft.com/office/officeart/2005/8/layout/cycle6"/>
    <dgm:cxn modelId="{DEE01A0B-08A4-447E-8D93-62305033A3B4}" type="presParOf" srcId="{7A00AF4D-BC67-4507-BB63-4F77FD608A8D}" destId="{2A6DB929-13FC-4CAD-A274-F6498E0A5B17}" srcOrd="3" destOrd="0" presId="urn:microsoft.com/office/officeart/2005/8/layout/cycle6"/>
    <dgm:cxn modelId="{9857B2E4-C394-4B60-8FC3-DB92C96F79FA}" type="presParOf" srcId="{7A00AF4D-BC67-4507-BB63-4F77FD608A8D}" destId="{C229E8E6-0C53-4B57-9ED9-1CE426FFFD3C}" srcOrd="4" destOrd="0" presId="urn:microsoft.com/office/officeart/2005/8/layout/cycle6"/>
    <dgm:cxn modelId="{B3EC0815-5F1B-4608-BAD2-59A67908A0ED}" type="presParOf" srcId="{7A00AF4D-BC67-4507-BB63-4F77FD608A8D}" destId="{48A44353-6FED-4617-96B2-7999E8AA9A49}" srcOrd="5" destOrd="0" presId="urn:microsoft.com/office/officeart/2005/8/layout/cycle6"/>
    <dgm:cxn modelId="{9A8492A6-771A-436E-9B10-367A0B692302}" type="presParOf" srcId="{7A00AF4D-BC67-4507-BB63-4F77FD608A8D}" destId="{1151138B-D348-45EB-93EE-ED5EEA98FD77}" srcOrd="6" destOrd="0" presId="urn:microsoft.com/office/officeart/2005/8/layout/cycle6"/>
    <dgm:cxn modelId="{894A1CE2-9E57-488F-AA63-B31C8B67D39D}" type="presParOf" srcId="{7A00AF4D-BC67-4507-BB63-4F77FD608A8D}" destId="{9B728C9F-B4DB-4E6E-8990-40834ED89F07}" srcOrd="7" destOrd="0" presId="urn:microsoft.com/office/officeart/2005/8/layout/cycle6"/>
    <dgm:cxn modelId="{916A620D-808A-4BDD-A8EC-BD93941F374E}" type="presParOf" srcId="{7A00AF4D-BC67-4507-BB63-4F77FD608A8D}" destId="{2C6DE2B3-086B-4256-8AD3-ABCD60352ADE}" srcOrd="8" destOrd="0" presId="urn:microsoft.com/office/officeart/2005/8/layout/cycle6"/>
    <dgm:cxn modelId="{54EB2F16-4D23-4CFF-86EB-C74E7CC330E1}" type="presParOf" srcId="{7A00AF4D-BC67-4507-BB63-4F77FD608A8D}" destId="{CBE8FDF3-2FCB-4AE9-A751-281DE7399156}" srcOrd="9" destOrd="0" presId="urn:microsoft.com/office/officeart/2005/8/layout/cycle6"/>
    <dgm:cxn modelId="{E740D1EF-0722-4560-BCCC-8CE5CC07EDED}" type="presParOf" srcId="{7A00AF4D-BC67-4507-BB63-4F77FD608A8D}" destId="{3C75438C-E955-4F75-8182-402714AC7322}" srcOrd="10" destOrd="0" presId="urn:microsoft.com/office/officeart/2005/8/layout/cycle6"/>
    <dgm:cxn modelId="{93DB3071-01B3-4699-A78F-46F57F0CC37F}" type="presParOf" srcId="{7A00AF4D-BC67-4507-BB63-4F77FD608A8D}" destId="{28645967-12CD-40C3-8F34-CCA9F94B36F8}" srcOrd="11" destOrd="0" presId="urn:microsoft.com/office/officeart/2005/8/layout/cycle6"/>
    <dgm:cxn modelId="{C79BDC1E-2448-4F04-BFAF-261C45FDD1B8}" type="presParOf" srcId="{7A00AF4D-BC67-4507-BB63-4F77FD608A8D}" destId="{D604A848-9FEE-4AFB-AF48-1CFB1C521864}" srcOrd="12" destOrd="0" presId="urn:microsoft.com/office/officeart/2005/8/layout/cycle6"/>
    <dgm:cxn modelId="{7D6806FE-937C-425E-A5F4-E634F2735A9C}" type="presParOf" srcId="{7A00AF4D-BC67-4507-BB63-4F77FD608A8D}" destId="{A813B95F-FC2F-435A-A511-1E4E7C5AB775}" srcOrd="13" destOrd="0" presId="urn:microsoft.com/office/officeart/2005/8/layout/cycle6"/>
    <dgm:cxn modelId="{3E22BAA1-2A5E-4CE6-959F-A47DBDED26F6}" type="presParOf" srcId="{7A00AF4D-BC67-4507-BB63-4F77FD608A8D}" destId="{169A4B8C-DCB0-4A8A-88FB-C4A1C2C9BB0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73D836-6FCE-42D6-B324-A3ED02ABA03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6E6B450-B7C6-44B1-A42C-D7C61572A5A0}">
      <dgm:prSet phldrT="[Texto]"/>
      <dgm:spPr>
        <a:solidFill>
          <a:schemeClr val="bg2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C00000"/>
              </a:solidFill>
            </a:rPr>
            <a:t>Descentralizado</a:t>
          </a:r>
          <a:endParaRPr lang="pt-PT" b="1" dirty="0">
            <a:solidFill>
              <a:srgbClr val="C00000"/>
            </a:solidFill>
          </a:endParaRPr>
        </a:p>
      </dgm:t>
    </dgm:pt>
    <dgm:pt modelId="{3090D879-2FEB-4104-963B-4ADE01897A9F}" type="parTrans" cxnId="{59A95975-C913-4B45-8F9E-14F3C9B0E04A}">
      <dgm:prSet/>
      <dgm:spPr/>
      <dgm:t>
        <a:bodyPr/>
        <a:lstStyle/>
        <a:p>
          <a:endParaRPr lang="pt-PT"/>
        </a:p>
      </dgm:t>
    </dgm:pt>
    <dgm:pt modelId="{DBF86BA5-3E5A-4480-85A2-DE954B294E5E}" type="sibTrans" cxnId="{59A95975-C913-4B45-8F9E-14F3C9B0E04A}">
      <dgm:prSet/>
      <dgm:spPr/>
      <dgm:t>
        <a:bodyPr/>
        <a:lstStyle/>
        <a:p>
          <a:endParaRPr lang="pt-PT"/>
        </a:p>
      </dgm:t>
    </dgm:pt>
    <dgm:pt modelId="{C66188EC-CF97-4944-973B-3FAD1C75A35F}">
      <dgm:prSet phldrT="[Texto]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PT" b="1" dirty="0" smtClean="0">
              <a:solidFill>
                <a:srgbClr val="336600"/>
              </a:solidFill>
            </a:rPr>
            <a:t>Vida </a:t>
          </a:r>
          <a:r>
            <a:rPr lang="es-ES" b="1" noProof="0" dirty="0" smtClean="0">
              <a:solidFill>
                <a:srgbClr val="336600"/>
              </a:solidFill>
            </a:rPr>
            <a:t>Independiente</a:t>
          </a:r>
          <a:endParaRPr lang="es-ES" b="1" noProof="0" dirty="0">
            <a:solidFill>
              <a:srgbClr val="336600"/>
            </a:solidFill>
          </a:endParaRPr>
        </a:p>
      </dgm:t>
    </dgm:pt>
    <dgm:pt modelId="{ADABC6E9-4AA3-4256-AC07-37F5AD0D81D5}" type="parTrans" cxnId="{B2E6AD24-5C2B-4117-9EB7-62E567468043}">
      <dgm:prSet/>
      <dgm:spPr/>
      <dgm:t>
        <a:bodyPr/>
        <a:lstStyle/>
        <a:p>
          <a:endParaRPr lang="pt-PT"/>
        </a:p>
      </dgm:t>
    </dgm:pt>
    <dgm:pt modelId="{6B77F238-CBDE-4F06-BE3C-984868894944}" type="sibTrans" cxnId="{B2E6AD24-5C2B-4117-9EB7-62E567468043}">
      <dgm:prSet/>
      <dgm:spPr/>
      <dgm:t>
        <a:bodyPr/>
        <a:lstStyle/>
        <a:p>
          <a:endParaRPr lang="pt-PT"/>
        </a:p>
      </dgm:t>
    </dgm:pt>
    <dgm:pt modelId="{BE5A16A9-BF9E-4020-972E-B6CD67F017F1}">
      <dgm:prSet phldrT="[Texto]"/>
      <dgm:spPr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Control por el usuario</a:t>
          </a:r>
          <a:endParaRPr lang="es-ES" b="1" noProof="0" dirty="0">
            <a:solidFill>
              <a:schemeClr val="accent5">
                <a:lumMod val="50000"/>
              </a:schemeClr>
            </a:solidFill>
          </a:endParaRPr>
        </a:p>
      </dgm:t>
    </dgm:pt>
    <dgm:pt modelId="{76A67420-6835-415F-9D22-0FE4D0F4ABE1}" type="parTrans" cxnId="{B32C350D-263B-4C43-AD18-69366026C1B7}">
      <dgm:prSet/>
      <dgm:spPr/>
      <dgm:t>
        <a:bodyPr/>
        <a:lstStyle/>
        <a:p>
          <a:endParaRPr lang="pt-PT"/>
        </a:p>
      </dgm:t>
    </dgm:pt>
    <dgm:pt modelId="{B1C7D926-F998-4550-BD56-F7658D3ECA5A}" type="sibTrans" cxnId="{B32C350D-263B-4C43-AD18-69366026C1B7}">
      <dgm:prSet/>
      <dgm:spPr/>
      <dgm:t>
        <a:bodyPr/>
        <a:lstStyle/>
        <a:p>
          <a:endParaRPr lang="pt-PT"/>
        </a:p>
      </dgm:t>
    </dgm:pt>
    <dgm:pt modelId="{B57DDBE8-F6C1-4ACE-9585-B2B0508669C5}">
      <dgm:prSet phldrT="[Texto]"/>
      <dgm:spPr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rgbClr val="C00000"/>
              </a:solidFill>
            </a:rPr>
            <a:t>Usuario es participativo</a:t>
          </a:r>
          <a:endParaRPr lang="es-ES" b="1" noProof="0" dirty="0">
            <a:solidFill>
              <a:srgbClr val="C00000"/>
            </a:solidFill>
          </a:endParaRPr>
        </a:p>
      </dgm:t>
    </dgm:pt>
    <dgm:pt modelId="{16639944-B16E-47D3-B44D-7E59CD28F275}" type="parTrans" cxnId="{5F457053-B5E2-4FD6-9A94-18DEF3941759}">
      <dgm:prSet/>
      <dgm:spPr/>
      <dgm:t>
        <a:bodyPr/>
        <a:lstStyle/>
        <a:p>
          <a:endParaRPr lang="pt-PT"/>
        </a:p>
      </dgm:t>
    </dgm:pt>
    <dgm:pt modelId="{4C8B9B5C-08AA-44FF-B8D2-FE183DC5FEF6}" type="sibTrans" cxnId="{5F457053-B5E2-4FD6-9A94-18DEF3941759}">
      <dgm:prSet/>
      <dgm:spPr/>
      <dgm:t>
        <a:bodyPr/>
        <a:lstStyle/>
        <a:p>
          <a:endParaRPr lang="pt-PT"/>
        </a:p>
      </dgm:t>
    </dgm:pt>
    <dgm:pt modelId="{27CBD413-A334-4C1E-9B82-56E17B85B08B}">
      <dgm:prSet phldrT="[Texto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b="1" noProof="0" dirty="0" smtClean="0">
              <a:solidFill>
                <a:schemeClr val="accent5">
                  <a:lumMod val="50000"/>
                </a:schemeClr>
              </a:solidFill>
            </a:rPr>
            <a:t>Flexible (soluciones personalizadas</a:t>
          </a:r>
          <a:r>
            <a:rPr lang="pt-PT" b="1" dirty="0" smtClean="0">
              <a:solidFill>
                <a:schemeClr val="accent5">
                  <a:lumMod val="50000"/>
                </a:schemeClr>
              </a:solidFill>
            </a:rPr>
            <a:t>)</a:t>
          </a:r>
          <a:endParaRPr lang="pt-PT" b="1" dirty="0">
            <a:solidFill>
              <a:schemeClr val="accent5">
                <a:lumMod val="50000"/>
              </a:schemeClr>
            </a:solidFill>
          </a:endParaRPr>
        </a:p>
      </dgm:t>
    </dgm:pt>
    <dgm:pt modelId="{B88B8C2E-1398-420F-8989-0C8452D9C988}" type="parTrans" cxnId="{4D4D542C-0629-474F-A6C7-E42ABCD6D928}">
      <dgm:prSet/>
      <dgm:spPr/>
      <dgm:t>
        <a:bodyPr/>
        <a:lstStyle/>
        <a:p>
          <a:endParaRPr lang="pt-PT"/>
        </a:p>
      </dgm:t>
    </dgm:pt>
    <dgm:pt modelId="{DB24EE1D-B6C8-45D4-8CBA-C4EDA3DD4E22}" type="sibTrans" cxnId="{4D4D542C-0629-474F-A6C7-E42ABCD6D928}">
      <dgm:prSet/>
      <dgm:spPr/>
      <dgm:t>
        <a:bodyPr/>
        <a:lstStyle/>
        <a:p>
          <a:endParaRPr lang="pt-PT"/>
        </a:p>
      </dgm:t>
    </dgm:pt>
    <dgm:pt modelId="{4E57A7B1-9193-46D3-8CB2-052DF04DB2EF}" type="pres">
      <dgm:prSet presAssocID="{EF73D836-6FCE-42D6-B324-A3ED02ABA0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88E2712-8AFF-4198-8AD9-30478DE96AA5}" type="pres">
      <dgm:prSet presAssocID="{EF73D836-6FCE-42D6-B324-A3ED02ABA03F}" presName="cycle" presStyleCnt="0"/>
      <dgm:spPr/>
    </dgm:pt>
    <dgm:pt modelId="{42E37B68-672E-4153-9C26-3D8D9F0D6465}" type="pres">
      <dgm:prSet presAssocID="{26E6B450-B7C6-44B1-A42C-D7C61572A5A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796714D-35E8-4F6A-BA41-5E03E6F4B335}" type="pres">
      <dgm:prSet presAssocID="{DBF86BA5-3E5A-4480-85A2-DE954B294E5E}" presName="sibTransFirstNode" presStyleLbl="bgShp" presStyleIdx="0" presStyleCnt="1"/>
      <dgm:spPr/>
      <dgm:t>
        <a:bodyPr/>
        <a:lstStyle/>
        <a:p>
          <a:endParaRPr lang="pt-PT"/>
        </a:p>
      </dgm:t>
    </dgm:pt>
    <dgm:pt modelId="{0BE572CB-756B-45AA-A4F6-DAA9D7605F43}" type="pres">
      <dgm:prSet presAssocID="{C66188EC-CF97-4944-973B-3FAD1C75A35F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891EF09-705F-478F-BF3F-D94EAA9D76BC}" type="pres">
      <dgm:prSet presAssocID="{BE5A16A9-BF9E-4020-972E-B6CD67F017F1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015F6F6-BC93-4427-A51F-2E61CFB8BCDD}" type="pres">
      <dgm:prSet presAssocID="{B57DDBE8-F6C1-4ACE-9585-B2B0508669C5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0E49F-2B6C-456A-9C51-9BB19896157C}" type="pres">
      <dgm:prSet presAssocID="{27CBD413-A334-4C1E-9B82-56E17B85B08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2E6AD24-5C2B-4117-9EB7-62E567468043}" srcId="{EF73D836-6FCE-42D6-B324-A3ED02ABA03F}" destId="{C66188EC-CF97-4944-973B-3FAD1C75A35F}" srcOrd="1" destOrd="0" parTransId="{ADABC6E9-4AA3-4256-AC07-37F5AD0D81D5}" sibTransId="{6B77F238-CBDE-4F06-BE3C-984868894944}"/>
    <dgm:cxn modelId="{59A95975-C913-4B45-8F9E-14F3C9B0E04A}" srcId="{EF73D836-6FCE-42D6-B324-A3ED02ABA03F}" destId="{26E6B450-B7C6-44B1-A42C-D7C61572A5A0}" srcOrd="0" destOrd="0" parTransId="{3090D879-2FEB-4104-963B-4ADE01897A9F}" sibTransId="{DBF86BA5-3E5A-4480-85A2-DE954B294E5E}"/>
    <dgm:cxn modelId="{89DA8B75-BB42-44AA-9F18-00E0779C59F4}" type="presOf" srcId="{27CBD413-A334-4C1E-9B82-56E17B85B08B}" destId="{6A60E49F-2B6C-456A-9C51-9BB19896157C}" srcOrd="0" destOrd="0" presId="urn:microsoft.com/office/officeart/2005/8/layout/cycle3"/>
    <dgm:cxn modelId="{4D4D542C-0629-474F-A6C7-E42ABCD6D928}" srcId="{EF73D836-6FCE-42D6-B324-A3ED02ABA03F}" destId="{27CBD413-A334-4C1E-9B82-56E17B85B08B}" srcOrd="4" destOrd="0" parTransId="{B88B8C2E-1398-420F-8989-0C8452D9C988}" sibTransId="{DB24EE1D-B6C8-45D4-8CBA-C4EDA3DD4E22}"/>
    <dgm:cxn modelId="{250F050A-8693-45F4-91CA-84BAE72ADC5E}" type="presOf" srcId="{C66188EC-CF97-4944-973B-3FAD1C75A35F}" destId="{0BE572CB-756B-45AA-A4F6-DAA9D7605F43}" srcOrd="0" destOrd="0" presId="urn:microsoft.com/office/officeart/2005/8/layout/cycle3"/>
    <dgm:cxn modelId="{88D5D1BC-B5FD-4F39-AA94-4131C3A41123}" type="presOf" srcId="{B57DDBE8-F6C1-4ACE-9585-B2B0508669C5}" destId="{E015F6F6-BC93-4427-A51F-2E61CFB8BCDD}" srcOrd="0" destOrd="0" presId="urn:microsoft.com/office/officeart/2005/8/layout/cycle3"/>
    <dgm:cxn modelId="{1BE3015A-4DA5-4049-8E0F-EEA6C7D6FD91}" type="presOf" srcId="{DBF86BA5-3E5A-4480-85A2-DE954B294E5E}" destId="{2796714D-35E8-4F6A-BA41-5E03E6F4B335}" srcOrd="0" destOrd="0" presId="urn:microsoft.com/office/officeart/2005/8/layout/cycle3"/>
    <dgm:cxn modelId="{C0EC9076-1F86-42B1-818F-5525B5261928}" type="presOf" srcId="{26E6B450-B7C6-44B1-A42C-D7C61572A5A0}" destId="{42E37B68-672E-4153-9C26-3D8D9F0D6465}" srcOrd="0" destOrd="0" presId="urn:microsoft.com/office/officeart/2005/8/layout/cycle3"/>
    <dgm:cxn modelId="{4B3D577C-612A-4FC4-8AD4-6175B8926364}" type="presOf" srcId="{BE5A16A9-BF9E-4020-972E-B6CD67F017F1}" destId="{9891EF09-705F-478F-BF3F-D94EAA9D76BC}" srcOrd="0" destOrd="0" presId="urn:microsoft.com/office/officeart/2005/8/layout/cycle3"/>
    <dgm:cxn modelId="{5F457053-B5E2-4FD6-9A94-18DEF3941759}" srcId="{EF73D836-6FCE-42D6-B324-A3ED02ABA03F}" destId="{B57DDBE8-F6C1-4ACE-9585-B2B0508669C5}" srcOrd="3" destOrd="0" parTransId="{16639944-B16E-47D3-B44D-7E59CD28F275}" sibTransId="{4C8B9B5C-08AA-44FF-B8D2-FE183DC5FEF6}"/>
    <dgm:cxn modelId="{B32C350D-263B-4C43-AD18-69366026C1B7}" srcId="{EF73D836-6FCE-42D6-B324-A3ED02ABA03F}" destId="{BE5A16A9-BF9E-4020-972E-B6CD67F017F1}" srcOrd="2" destOrd="0" parTransId="{76A67420-6835-415F-9D22-0FE4D0F4ABE1}" sibTransId="{B1C7D926-F998-4550-BD56-F7658D3ECA5A}"/>
    <dgm:cxn modelId="{66BAD103-4D62-4779-BDC1-76317E07081C}" type="presOf" srcId="{EF73D836-6FCE-42D6-B324-A3ED02ABA03F}" destId="{4E57A7B1-9193-46D3-8CB2-052DF04DB2EF}" srcOrd="0" destOrd="0" presId="urn:microsoft.com/office/officeart/2005/8/layout/cycle3"/>
    <dgm:cxn modelId="{14EB83AA-54C8-4AD8-B97B-B1C3F1BB9D32}" type="presParOf" srcId="{4E57A7B1-9193-46D3-8CB2-052DF04DB2EF}" destId="{888E2712-8AFF-4198-8AD9-30478DE96AA5}" srcOrd="0" destOrd="0" presId="urn:microsoft.com/office/officeart/2005/8/layout/cycle3"/>
    <dgm:cxn modelId="{7D916CE1-31FE-4CF3-8E04-5FC0F2143724}" type="presParOf" srcId="{888E2712-8AFF-4198-8AD9-30478DE96AA5}" destId="{42E37B68-672E-4153-9C26-3D8D9F0D6465}" srcOrd="0" destOrd="0" presId="urn:microsoft.com/office/officeart/2005/8/layout/cycle3"/>
    <dgm:cxn modelId="{6A37989E-31EB-43C4-B07E-88A8261174F2}" type="presParOf" srcId="{888E2712-8AFF-4198-8AD9-30478DE96AA5}" destId="{2796714D-35E8-4F6A-BA41-5E03E6F4B335}" srcOrd="1" destOrd="0" presId="urn:microsoft.com/office/officeart/2005/8/layout/cycle3"/>
    <dgm:cxn modelId="{AB8D71A9-DE65-4D6B-8B6C-924685F9209D}" type="presParOf" srcId="{888E2712-8AFF-4198-8AD9-30478DE96AA5}" destId="{0BE572CB-756B-45AA-A4F6-DAA9D7605F43}" srcOrd="2" destOrd="0" presId="urn:microsoft.com/office/officeart/2005/8/layout/cycle3"/>
    <dgm:cxn modelId="{FCB18151-AE11-44E6-A759-E9A0B2AB8213}" type="presParOf" srcId="{888E2712-8AFF-4198-8AD9-30478DE96AA5}" destId="{9891EF09-705F-478F-BF3F-D94EAA9D76BC}" srcOrd="3" destOrd="0" presId="urn:microsoft.com/office/officeart/2005/8/layout/cycle3"/>
    <dgm:cxn modelId="{9F5FAAC3-6547-40D6-B053-84E780C333CA}" type="presParOf" srcId="{888E2712-8AFF-4198-8AD9-30478DE96AA5}" destId="{E015F6F6-BC93-4427-A51F-2E61CFB8BCDD}" srcOrd="4" destOrd="0" presId="urn:microsoft.com/office/officeart/2005/8/layout/cycle3"/>
    <dgm:cxn modelId="{6DBB16AE-EA1F-4E8C-BC99-98F2C083DA21}" type="presParOf" srcId="{888E2712-8AFF-4198-8AD9-30478DE96AA5}" destId="{6A60E49F-2B6C-456A-9C51-9BB19896157C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29AD12-5BCF-4B9B-BE2B-281C6C801EC9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b="1" kern="1200" dirty="0" smtClean="0"/>
            <a:t>INNOVACIÓN</a:t>
          </a:r>
          <a:endParaRPr lang="pt-PT" sz="2000" b="1" kern="1200" dirty="0"/>
        </a:p>
      </dsp:txBody>
      <dsp:txXfrm>
        <a:off x="3888501" y="2036683"/>
        <a:ext cx="2489279" cy="2489279"/>
      </dsp:txXfrm>
    </dsp:sp>
    <dsp:sp modelId="{5CC696D3-5FFB-4760-A364-BD87DEE2A06D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noProof="0" dirty="0" smtClean="0"/>
            <a:t>Menor coste</a:t>
          </a:r>
          <a:endParaRPr lang="es-ES" sz="2000" b="1" kern="1200" noProof="0" dirty="0"/>
        </a:p>
      </dsp:txBody>
      <dsp:txXfrm>
        <a:off x="2440193" y="1448308"/>
        <a:ext cx="1810385" cy="1810385"/>
      </dsp:txXfrm>
    </dsp:sp>
    <dsp:sp modelId="{1CD9F91E-62D6-4574-A196-D5AA02F3BE71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noProof="0" dirty="0" smtClean="0"/>
            <a:t>Mejores servicios públicos</a:t>
          </a:r>
          <a:endParaRPr lang="es-ES" sz="2000" b="1" kern="1200" noProof="0" dirty="0"/>
        </a:p>
      </dsp:txBody>
      <dsp:txXfrm>
        <a:off x="3843242" y="588375"/>
        <a:ext cx="995711" cy="995711"/>
      </dsp:txXfrm>
    </dsp:sp>
    <dsp:sp modelId="{08BB52AE-5F03-4E82-A78D-6524F893AB25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F02B1-F537-4DD9-BA4C-B3AD084DFCE8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1C259-0ED6-4BA4-9B33-1DB2BF7A91F8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04DD48-54A8-4267-9DBA-934D978BF2D9}">
      <dsp:nvSpPr>
        <dsp:cNvPr id="0" name=""/>
        <dsp:cNvSpPr/>
      </dsp:nvSpPr>
      <dsp:spPr>
        <a:xfrm rot="16200000">
          <a:off x="-6099" y="9822"/>
          <a:ext cx="3600400" cy="3580755"/>
        </a:xfrm>
        <a:prstGeom prst="flowChartManualOperati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/>
            <a:t>(1)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noProof="0" dirty="0" smtClean="0"/>
            <a:t>Prestaciones pecuniarias</a:t>
          </a:r>
          <a:endParaRPr lang="es-ES" sz="2400" b="1" kern="1200" noProof="0" dirty="0"/>
        </a:p>
      </dsp:txBody>
      <dsp:txXfrm rot="16200000">
        <a:off x="-6099" y="9822"/>
        <a:ext cx="3600400" cy="3580755"/>
      </dsp:txXfrm>
    </dsp:sp>
    <dsp:sp modelId="{C5FADB75-D2CA-43E8-8ACE-4D551592CEAA}">
      <dsp:nvSpPr>
        <dsp:cNvPr id="0" name=""/>
        <dsp:cNvSpPr/>
      </dsp:nvSpPr>
      <dsp:spPr>
        <a:xfrm rot="16200000">
          <a:off x="3843211" y="9822"/>
          <a:ext cx="3600400" cy="3580755"/>
        </a:xfrm>
        <a:prstGeom prst="flowChartManualOperation">
          <a:avLst/>
        </a:prstGeom>
        <a:gradFill rotWithShape="0">
          <a:gsLst>
            <a:gs pos="0">
              <a:schemeClr val="accent3">
                <a:shade val="80000"/>
                <a:hueOff val="-332214"/>
                <a:satOff val="-43095"/>
                <a:lumOff val="34358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-332214"/>
                <a:satOff val="-43095"/>
                <a:lumOff val="34358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-332214"/>
                <a:satOff val="-43095"/>
                <a:lumOff val="343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/>
            <a:t>(2)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noProof="0" dirty="0" smtClean="0"/>
            <a:t>Respuestas de acción social</a:t>
          </a:r>
          <a:endParaRPr lang="es-ES" sz="2400" b="1" kern="1200" noProof="0" dirty="0"/>
        </a:p>
      </dsp:txBody>
      <dsp:txXfrm rot="16200000">
        <a:off x="3843211" y="9822"/>
        <a:ext cx="3600400" cy="358075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96714D-35E8-4F6A-BA41-5E03E6F4B335}">
      <dsp:nvSpPr>
        <dsp:cNvPr id="0" name=""/>
        <dsp:cNvSpPr/>
      </dsp:nvSpPr>
      <dsp:spPr>
        <a:xfrm>
          <a:off x="2024547" y="-25765"/>
          <a:ext cx="4180505" cy="4180505"/>
        </a:xfrm>
        <a:prstGeom prst="circularArrow">
          <a:avLst>
            <a:gd name="adj1" fmla="val 5544"/>
            <a:gd name="adj2" fmla="val 330680"/>
            <a:gd name="adj3" fmla="val 13767154"/>
            <a:gd name="adj4" fmla="val 17391304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E37B68-672E-4153-9C26-3D8D9F0D6465}">
      <dsp:nvSpPr>
        <dsp:cNvPr id="0" name=""/>
        <dsp:cNvSpPr/>
      </dsp:nvSpPr>
      <dsp:spPr>
        <a:xfrm>
          <a:off x="3132311" y="925"/>
          <a:ext cx="1964977" cy="982488"/>
        </a:xfrm>
        <a:prstGeom prst="roundRect">
          <a:avLst/>
        </a:prstGeom>
        <a:solidFill>
          <a:schemeClr val="bg2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C00000"/>
              </a:solidFill>
            </a:rPr>
            <a:t>Centralizado</a:t>
          </a:r>
          <a:endParaRPr lang="pt-PT" sz="1800" b="1" kern="1200" dirty="0">
            <a:solidFill>
              <a:srgbClr val="C00000"/>
            </a:solidFill>
          </a:endParaRPr>
        </a:p>
      </dsp:txBody>
      <dsp:txXfrm>
        <a:off x="3132311" y="925"/>
        <a:ext cx="1964977" cy="982488"/>
      </dsp:txXfrm>
    </dsp:sp>
    <dsp:sp modelId="{0BE572CB-756B-45AA-A4F6-DAA9D7605F43}">
      <dsp:nvSpPr>
        <dsp:cNvPr id="0" name=""/>
        <dsp:cNvSpPr/>
      </dsp:nvSpPr>
      <dsp:spPr>
        <a:xfrm>
          <a:off x="4827789" y="1232762"/>
          <a:ext cx="1964977" cy="982488"/>
        </a:xfrm>
        <a:prstGeom prst="round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336600"/>
              </a:solidFill>
            </a:rPr>
            <a:t>Assistencialista</a:t>
          </a:r>
          <a:endParaRPr lang="pt-PT" sz="1800" b="1" kern="1200" dirty="0">
            <a:solidFill>
              <a:srgbClr val="336600"/>
            </a:solidFill>
          </a:endParaRPr>
        </a:p>
      </dsp:txBody>
      <dsp:txXfrm>
        <a:off x="4827789" y="1232762"/>
        <a:ext cx="1964977" cy="982488"/>
      </dsp:txXfrm>
    </dsp:sp>
    <dsp:sp modelId="{9891EF09-705F-478F-BF3F-D94EAA9D76BC}">
      <dsp:nvSpPr>
        <dsp:cNvPr id="0" name=""/>
        <dsp:cNvSpPr/>
      </dsp:nvSpPr>
      <dsp:spPr>
        <a:xfrm>
          <a:off x="4180174" y="3225916"/>
          <a:ext cx="1964977" cy="98248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noProof="0" dirty="0" smtClean="0">
              <a:solidFill>
                <a:schemeClr val="accent5">
                  <a:lumMod val="50000"/>
                </a:schemeClr>
              </a:solidFill>
            </a:rPr>
            <a:t>Control por los profesionales</a:t>
          </a:r>
          <a:endParaRPr lang="es-ES" sz="1800" b="1" kern="1200" noProof="0" dirty="0">
            <a:solidFill>
              <a:schemeClr val="accent5">
                <a:lumMod val="50000"/>
              </a:schemeClr>
            </a:solidFill>
          </a:endParaRPr>
        </a:p>
      </dsp:txBody>
      <dsp:txXfrm>
        <a:off x="4180174" y="3225916"/>
        <a:ext cx="1964977" cy="982488"/>
      </dsp:txXfrm>
    </dsp:sp>
    <dsp:sp modelId="{E015F6F6-BC93-4427-A51F-2E61CFB8BCDD}">
      <dsp:nvSpPr>
        <dsp:cNvPr id="0" name=""/>
        <dsp:cNvSpPr/>
      </dsp:nvSpPr>
      <dsp:spPr>
        <a:xfrm>
          <a:off x="2084447" y="3225916"/>
          <a:ext cx="1964977" cy="98248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noProof="0" dirty="0" smtClean="0">
              <a:solidFill>
                <a:srgbClr val="C00000"/>
              </a:solidFill>
            </a:rPr>
            <a:t>Usuario es receptor pasivo</a:t>
          </a:r>
          <a:endParaRPr lang="es-ES" sz="1800" b="1" kern="1200" noProof="0" dirty="0">
            <a:solidFill>
              <a:srgbClr val="C00000"/>
            </a:solidFill>
          </a:endParaRPr>
        </a:p>
      </dsp:txBody>
      <dsp:txXfrm>
        <a:off x="2084447" y="3225916"/>
        <a:ext cx="1964977" cy="982488"/>
      </dsp:txXfrm>
    </dsp:sp>
    <dsp:sp modelId="{6A60E49F-2B6C-456A-9C51-9BB19896157C}">
      <dsp:nvSpPr>
        <dsp:cNvPr id="0" name=""/>
        <dsp:cNvSpPr/>
      </dsp:nvSpPr>
      <dsp:spPr>
        <a:xfrm>
          <a:off x="1436832" y="1232762"/>
          <a:ext cx="1964977" cy="982488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noProof="0" dirty="0" smtClean="0">
              <a:solidFill>
                <a:schemeClr val="accent5">
                  <a:lumMod val="50000"/>
                </a:schemeClr>
              </a:solidFill>
            </a:rPr>
            <a:t>Rígido (soluciones estandarizadas</a:t>
          </a:r>
          <a:r>
            <a:rPr lang="pt-PT" sz="1800" b="1" kern="1200" dirty="0" smtClean="0">
              <a:solidFill>
                <a:schemeClr val="accent5">
                  <a:lumMod val="50000"/>
                </a:schemeClr>
              </a:solidFill>
            </a:rPr>
            <a:t>)</a:t>
          </a:r>
          <a:endParaRPr lang="pt-PT" sz="1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436832" y="1232762"/>
        <a:ext cx="1964977" cy="98248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C4931E-213C-489D-922D-D7A72ADAA867}" type="datetimeFigureOut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3DEC47-EF42-4BD8-8CE3-CEBB4F36E6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6715C8-E11F-498C-9EFD-99BACB34E9F7}" type="datetimeFigureOut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585454"/>
            <a:ext cx="5501640" cy="4344115"/>
          </a:xfrm>
          <a:prstGeom prst="rect">
            <a:avLst/>
          </a:prstGeom>
        </p:spPr>
        <p:txBody>
          <a:bodyPr vert="horz" lIns="94458" tIns="47229" rIns="94458" bIns="4722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9788D7-AF56-4267-A7D6-97E7A48254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2A66E-8A62-4971-B29C-5AF89C173319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92C70-20D8-49DB-98C0-AEB4A2DC80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8D45-FCC4-413F-B0FC-7DA1CEC50A29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5751-BE6D-41FA-9040-7222FA8298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7737-9111-4345-AA1F-E49137E23777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99B29-08A7-419D-AE0A-7390C79F4EA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10B31-D329-4317-8804-B2390FE2ABC2}" type="datetime1">
              <a:rPr lang="en-US"/>
              <a:pPr>
                <a:defRPr/>
              </a:pPr>
              <a:t>12/6/2011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254E6-08B0-431D-8116-CCD46D842BF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spd="slow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Clique para editar os estilos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1467-CD3A-4BC3-B9AD-EB3696DC06D4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F495-53FC-4A17-89D2-5FD6597557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5308F-058E-4014-BED2-EA46CABCD855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19A78-FE98-448B-A240-CC817B5502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3461-50DD-4832-B5BF-16FEB136FB33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0E148-3528-4F55-8847-E903564757A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62D1A-937B-43E8-80E1-3524AA19AF1C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B719F-0A9F-4BBB-BD7A-097396D063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692E9-4116-4A47-8A73-7444422447C1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CD8BB-ED39-4B67-A049-7B37BBB16B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83F0E-8BDC-4CC5-9154-2AD73B83D372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FC345-96B6-4B37-803F-9EFB515F7BC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0FB6A-7015-4479-99E3-11127A396203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A2E16-0B1E-4104-A0F8-F01A418FFE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6477-7877-4DBA-8798-4C8189A82DF9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BCE4-72B1-43B6-BB20-7A3E3716BB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541B-CE6A-440D-8A47-AE9EB8EA9D86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391B-DA42-4F1A-8A7C-556AECAF75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93E917-407A-4313-8754-56EF2313C343}" type="datetime1">
              <a:rPr lang="en-US"/>
              <a:pPr>
                <a:defRPr/>
              </a:pPr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2F08E9-89B8-4095-B5C6-3BC66CB4769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2" r:id="rId12"/>
    <p:sldLayoutId id="214748373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a.p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3048000"/>
          </a:xfrm>
        </p:spPr>
        <p:txBody>
          <a:bodyPr>
            <a:normAutofit fontScale="90000"/>
          </a:bodyPr>
          <a:lstStyle/>
          <a:p>
            <a:r>
              <a:rPr lang="pt-PT" sz="4900" b="1" dirty="0" smtClean="0"/>
              <a:t/>
            </a:r>
            <a:br>
              <a:rPr lang="pt-PT" sz="4900" b="1" dirty="0" smtClean="0"/>
            </a:br>
            <a:r>
              <a:rPr lang="pt-PT" sz="4900" b="1" dirty="0" smtClean="0"/>
              <a:t/>
            </a:r>
            <a:br>
              <a:rPr lang="pt-PT" sz="4900" b="1" dirty="0" smtClean="0"/>
            </a:br>
            <a:r>
              <a:rPr lang="pt-PT" sz="4900" b="1" dirty="0" smtClean="0"/>
              <a:t>XVI </a:t>
            </a:r>
            <a:r>
              <a:rPr lang="es-ES_tradnl" sz="4900" b="1" dirty="0" smtClean="0"/>
              <a:t>Congreso del </a:t>
            </a:r>
            <a:r>
              <a:rPr lang="pt-PT" sz="4900" b="1" dirty="0" smtClean="0"/>
              <a:t>CLAD</a:t>
            </a:r>
            <a:br>
              <a:rPr lang="pt-PT" sz="4900" b="1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" sz="3600" b="1" dirty="0" smtClean="0">
                <a:solidFill>
                  <a:schemeClr val="accent2">
                    <a:lumMod val="50000"/>
                  </a:schemeClr>
                </a:solidFill>
              </a:rPr>
              <a:t>«Innovación en la Administración Pública Portuguesa para la Plena Ciudadanía de las Personas con Discapacidad»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7620000" cy="1752600"/>
          </a:xfrm>
        </p:spPr>
        <p:txBody>
          <a:bodyPr>
            <a:normAutofit/>
          </a:bodyPr>
          <a:lstStyle/>
          <a:p>
            <a:pPr algn="r"/>
            <a:endParaRPr lang="pt-PT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Belén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Rando</a:t>
            </a:r>
            <a:endParaRPr lang="pt-PT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Instituto Nacional de Administração /</a:t>
            </a:r>
          </a:p>
          <a:p>
            <a:pPr algn="r"/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Centro de Administração e Políticas Públicas </a:t>
            </a: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7" descr="Logotipo do Instituto Nacional de Administração, I.P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334000"/>
            <a:ext cx="15525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exão recta 5"/>
          <p:cNvCxnSpPr/>
          <p:nvPr/>
        </p:nvCxnSpPr>
        <p:spPr>
          <a:xfrm>
            <a:off x="2915816" y="2996952"/>
            <a:ext cx="35052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5867400"/>
            <a:ext cx="152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 –</a:t>
            </a:r>
            <a:br>
              <a:rPr lang="es-ES" b="1" dirty="0" smtClean="0"/>
            </a:br>
            <a:r>
              <a:rPr lang="es-ES" b="1" dirty="0" smtClean="0"/>
              <a:t>Modelo actual</a:t>
            </a:r>
            <a:endParaRPr lang="es-ES" b="1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9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 –</a:t>
            </a:r>
            <a:br>
              <a:rPr lang="es-ES" b="1" dirty="0" smtClean="0"/>
            </a:br>
            <a:r>
              <a:rPr lang="es-ES" b="1" dirty="0" smtClean="0"/>
              <a:t>Modelo actual</a:t>
            </a:r>
            <a:endParaRPr lang="es-ES" b="1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9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ndulado 4"/>
          <p:cNvSpPr/>
          <p:nvPr/>
        </p:nvSpPr>
        <p:spPr>
          <a:xfrm rot="20110877">
            <a:off x="1889961" y="2047405"/>
            <a:ext cx="5129669" cy="1943036"/>
          </a:xfrm>
          <a:prstGeom prst="wave">
            <a:avLst>
              <a:gd name="adj1" fmla="val 12500"/>
              <a:gd name="adj2" fmla="val 1309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 smtClean="0">
                <a:solidFill>
                  <a:schemeClr val="accent5">
                    <a:lumMod val="50000"/>
                  </a:schemeClr>
                </a:solidFill>
              </a:rPr>
              <a:t>Sistema perverso</a:t>
            </a:r>
            <a:endParaRPr lang="pt-PT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 –</a:t>
            </a:r>
            <a:br>
              <a:rPr lang="es-ES" b="1" dirty="0" smtClean="0"/>
            </a:br>
            <a:r>
              <a:rPr lang="es-ES" b="1" dirty="0" smtClean="0"/>
              <a:t>Modelo actual</a:t>
            </a:r>
            <a:endParaRPr lang="es-ES" b="1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9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ndulado 4"/>
          <p:cNvSpPr/>
          <p:nvPr/>
        </p:nvSpPr>
        <p:spPr>
          <a:xfrm rot="20110877">
            <a:off x="1889961" y="2047405"/>
            <a:ext cx="5129669" cy="1943036"/>
          </a:xfrm>
          <a:prstGeom prst="wave">
            <a:avLst>
              <a:gd name="adj1" fmla="val 12500"/>
              <a:gd name="adj2" fmla="val 1309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 smtClean="0">
                <a:solidFill>
                  <a:schemeClr val="accent5">
                    <a:lumMod val="50000"/>
                  </a:schemeClr>
                </a:solidFill>
              </a:rPr>
              <a:t>Sistema perverso</a:t>
            </a:r>
            <a:endParaRPr lang="pt-PT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Ondulado 5"/>
          <p:cNvSpPr/>
          <p:nvPr/>
        </p:nvSpPr>
        <p:spPr>
          <a:xfrm rot="20110877">
            <a:off x="2798690" y="3551760"/>
            <a:ext cx="5129669" cy="1943036"/>
          </a:xfrm>
          <a:prstGeom prst="wave">
            <a:avLst>
              <a:gd name="adj1" fmla="val 12500"/>
              <a:gd name="adj2" fmla="val 1309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 smtClean="0">
                <a:solidFill>
                  <a:schemeClr val="accent5">
                    <a:lumMod val="50000"/>
                  </a:schemeClr>
                </a:solidFill>
              </a:rPr>
              <a:t>Retorno 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</a:rPr>
              <a:t>escaso</a:t>
            </a:r>
            <a:endParaRPr lang="es-E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7544" y="1484784"/>
            <a:ext cx="8136904" cy="43204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" sz="4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s-ES" sz="4400" b="1" dirty="0" smtClean="0">
                <a:solidFill>
                  <a:srgbClr val="C00000"/>
                </a:solidFill>
              </a:rPr>
              <a:t>Coproducción como fuente de innovación</a:t>
            </a:r>
          </a:p>
          <a:p>
            <a:pPr algn="ctr">
              <a:buNone/>
            </a:pPr>
            <a:endParaRPr lang="es-ES" sz="4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s-ES" sz="1600" b="1" dirty="0" smtClean="0">
                <a:solidFill>
                  <a:srgbClr val="C00000"/>
                </a:solidFill>
              </a:rPr>
              <a:t>			Daglio (2011), OCDE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 –</a:t>
            </a:r>
            <a:br>
              <a:rPr lang="es-ES" b="1" dirty="0" smtClean="0"/>
            </a:br>
            <a:r>
              <a:rPr lang="es-ES" b="1" dirty="0" smtClean="0"/>
              <a:t>Modelo transformado</a:t>
            </a:r>
            <a:endParaRPr lang="es-ES" b="1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9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7544" y="1484784"/>
            <a:ext cx="8136904" cy="43204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" sz="4400" b="1" dirty="0" smtClean="0">
                <a:solidFill>
                  <a:srgbClr val="C00000"/>
                </a:solidFill>
              </a:rPr>
              <a:t>Utopía?</a:t>
            </a:r>
            <a:endParaRPr lang="es-E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7544" y="1484784"/>
            <a:ext cx="8136904" cy="43204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PT" sz="4400" b="1" dirty="0" smtClean="0">
                <a:solidFill>
                  <a:srgbClr val="C00000"/>
                </a:solidFill>
              </a:rPr>
              <a:t>REALIDAD!</a:t>
            </a:r>
            <a:endParaRPr lang="pt-PT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PCD-</a:t>
            </a:r>
            <a:br>
              <a:rPr lang="es-ES" b="1" dirty="0" smtClean="0"/>
            </a:br>
            <a:r>
              <a:rPr lang="es-ES" b="1" dirty="0" smtClean="0"/>
              <a:t>Nuevo Modelo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ângulo arredondado 6"/>
          <p:cNvSpPr/>
          <p:nvPr/>
        </p:nvSpPr>
        <p:spPr>
          <a:xfrm>
            <a:off x="1259632" y="1628800"/>
            <a:ext cx="6624736" cy="446449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Crear estructuras a nivel local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 Crear un fondo de financiación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Acceder a presupuesto personal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 Crear la figura de Asistente Personal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0" name="Seta para a direita 9"/>
          <p:cNvSpPr/>
          <p:nvPr/>
        </p:nvSpPr>
        <p:spPr>
          <a:xfrm flipV="1">
            <a:off x="1763688" y="2636912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1" name="Seta para a direita 10"/>
          <p:cNvSpPr/>
          <p:nvPr/>
        </p:nvSpPr>
        <p:spPr>
          <a:xfrm flipV="1">
            <a:off x="1763688" y="3284984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2" name="Seta para a direita 11"/>
          <p:cNvSpPr/>
          <p:nvPr/>
        </p:nvSpPr>
        <p:spPr>
          <a:xfrm flipV="1">
            <a:off x="1763688" y="3933056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3" name="Seta para a direita 12"/>
          <p:cNvSpPr/>
          <p:nvPr/>
        </p:nvSpPr>
        <p:spPr>
          <a:xfrm flipV="1">
            <a:off x="1763688" y="4581128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PCD-</a:t>
            </a:r>
            <a:br>
              <a:rPr lang="es-ES" b="1" dirty="0" smtClean="0"/>
            </a:br>
            <a:r>
              <a:rPr lang="es-ES" b="1" dirty="0" smtClean="0"/>
              <a:t>Nuevo Modelo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ângulo arredondado 6"/>
          <p:cNvSpPr/>
          <p:nvPr/>
        </p:nvSpPr>
        <p:spPr>
          <a:xfrm>
            <a:off x="1259632" y="1628800"/>
            <a:ext cx="6624736" cy="446449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Crear estructuras a nivel local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 Crear un fondo de financiación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Acceder a presupuesto personal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 Crear la figura de Asistente Personal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0" name="Seta para a direita 9"/>
          <p:cNvSpPr/>
          <p:nvPr/>
        </p:nvSpPr>
        <p:spPr>
          <a:xfrm flipV="1">
            <a:off x="1763688" y="2636912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1" name="Seta para a direita 10"/>
          <p:cNvSpPr/>
          <p:nvPr/>
        </p:nvSpPr>
        <p:spPr>
          <a:xfrm flipV="1">
            <a:off x="1763688" y="3284984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2" name="Seta para a direita 11"/>
          <p:cNvSpPr/>
          <p:nvPr/>
        </p:nvSpPr>
        <p:spPr>
          <a:xfrm flipV="1">
            <a:off x="1763688" y="3933056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3" name="Seta para a direita 12"/>
          <p:cNvSpPr/>
          <p:nvPr/>
        </p:nvSpPr>
        <p:spPr>
          <a:xfrm flipV="1">
            <a:off x="1763688" y="4581128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7" name="Ondulado 16"/>
          <p:cNvSpPr/>
          <p:nvPr/>
        </p:nvSpPr>
        <p:spPr>
          <a:xfrm rot="20110877">
            <a:off x="1031520" y="2215261"/>
            <a:ext cx="6120626" cy="1943036"/>
          </a:xfrm>
          <a:prstGeom prst="wave">
            <a:avLst>
              <a:gd name="adj1" fmla="val 12500"/>
              <a:gd name="adj2" fmla="val 1309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 smtClean="0">
                <a:solidFill>
                  <a:schemeClr val="accent5">
                    <a:lumMod val="50000"/>
                  </a:schemeClr>
                </a:solidFill>
              </a:rPr>
              <a:t>Permite plena 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</a:rPr>
              <a:t>ciudadanía</a:t>
            </a:r>
            <a:endParaRPr lang="es-E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Protección Social PCD-</a:t>
            </a:r>
            <a:br>
              <a:rPr lang="es-ES" b="1" dirty="0" smtClean="0"/>
            </a:br>
            <a:r>
              <a:rPr lang="es-ES" b="1" dirty="0" smtClean="0"/>
              <a:t>Nuevo Modelo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ângulo arredondado 6"/>
          <p:cNvSpPr/>
          <p:nvPr/>
        </p:nvSpPr>
        <p:spPr>
          <a:xfrm>
            <a:off x="1259632" y="1628800"/>
            <a:ext cx="6624736" cy="446449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Crear estructuras a nivel local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 Crear un fondo de financiación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Acceder a presupuesto personal</a:t>
            </a:r>
          </a:p>
          <a:p>
            <a:pPr lvl="1">
              <a:lnSpc>
                <a:spcPct val="150000"/>
              </a:lnSpc>
            </a:pPr>
            <a:r>
              <a:rPr lang="es-ES" sz="2800" b="1" dirty="0" smtClean="0">
                <a:latin typeface="Calibri" pitchFamily="34" charset="0"/>
                <a:cs typeface="Calibri" pitchFamily="34" charset="0"/>
              </a:rPr>
              <a:t> Crear la figura de Asistente Personal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0" name="Seta para a direita 9"/>
          <p:cNvSpPr/>
          <p:nvPr/>
        </p:nvSpPr>
        <p:spPr>
          <a:xfrm flipV="1">
            <a:off x="1763688" y="2636912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1" name="Seta para a direita 10"/>
          <p:cNvSpPr/>
          <p:nvPr/>
        </p:nvSpPr>
        <p:spPr>
          <a:xfrm flipV="1">
            <a:off x="1763688" y="3284984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2" name="Seta para a direita 11"/>
          <p:cNvSpPr/>
          <p:nvPr/>
        </p:nvSpPr>
        <p:spPr>
          <a:xfrm flipV="1">
            <a:off x="1763688" y="3933056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3" name="Seta para a direita 12"/>
          <p:cNvSpPr/>
          <p:nvPr/>
        </p:nvSpPr>
        <p:spPr>
          <a:xfrm flipV="1">
            <a:off x="1763688" y="4581128"/>
            <a:ext cx="216024" cy="170305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800" dirty="0"/>
          </a:p>
        </p:txBody>
      </p:sp>
      <p:sp>
        <p:nvSpPr>
          <p:cNvPr id="15" name="Ondulado 14"/>
          <p:cNvSpPr/>
          <p:nvPr/>
        </p:nvSpPr>
        <p:spPr>
          <a:xfrm rot="20110877">
            <a:off x="1031520" y="2215261"/>
            <a:ext cx="6120626" cy="1943036"/>
          </a:xfrm>
          <a:prstGeom prst="wave">
            <a:avLst>
              <a:gd name="adj1" fmla="val 12500"/>
              <a:gd name="adj2" fmla="val 1309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 smtClean="0">
                <a:solidFill>
                  <a:schemeClr val="accent5">
                    <a:lumMod val="50000"/>
                  </a:schemeClr>
                </a:solidFill>
              </a:rPr>
              <a:t>Permite plena 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</a:rPr>
              <a:t>ciudadanía</a:t>
            </a:r>
            <a:endParaRPr lang="es-E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Ondulado 15"/>
          <p:cNvSpPr/>
          <p:nvPr/>
        </p:nvSpPr>
        <p:spPr>
          <a:xfrm rot="20110877">
            <a:off x="1887293" y="3713138"/>
            <a:ext cx="6153947" cy="1943036"/>
          </a:xfrm>
          <a:prstGeom prst="wave">
            <a:avLst>
              <a:gd name="adj1" fmla="val 12500"/>
              <a:gd name="adj2" fmla="val 1309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</a:rPr>
              <a:t>Reducción </a:t>
            </a:r>
            <a:r>
              <a:rPr lang="pt-PT" sz="4000" b="1" dirty="0" smtClean="0">
                <a:solidFill>
                  <a:schemeClr val="accent5">
                    <a:lumMod val="50000"/>
                  </a:schemeClr>
                </a:solidFill>
              </a:rPr>
              <a:t>inicial/importante retorno</a:t>
            </a:r>
            <a:endParaRPr lang="es-E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Contexto </a:t>
            </a:r>
            <a:r>
              <a:rPr lang="es-ES" b="1" dirty="0" smtClean="0"/>
              <a:t>socio-económico</a:t>
            </a:r>
            <a:r>
              <a:rPr lang="pt-PT" b="1" dirty="0" smtClean="0"/>
              <a:t> actual</a:t>
            </a:r>
            <a:endParaRPr lang="pt-PT" b="1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9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43DB2-E183-4946-8873-C6256BE8867F}" type="slidenum">
              <a:rPr lang="pt-PT"/>
              <a:pPr>
                <a:defRPr/>
              </a:pPr>
              <a:t>20</a:t>
            </a:fld>
            <a:endParaRPr lang="pt-PT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84213" y="4292600"/>
            <a:ext cx="4824412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800" b="1" dirty="0">
                <a:solidFill>
                  <a:srgbClr val="C00000"/>
                </a:solidFill>
                <a:latin typeface="Verdana" pitchFamily="34" charset="0"/>
              </a:rPr>
              <a:t>Contacto</a:t>
            </a:r>
          </a:p>
          <a:p>
            <a:pPr>
              <a:spcBef>
                <a:spcPct val="50000"/>
              </a:spcBef>
            </a:pPr>
            <a:r>
              <a:rPr lang="pt-PT" sz="2800" b="1" dirty="0" err="1">
                <a:solidFill>
                  <a:srgbClr val="C00000"/>
                </a:solidFill>
                <a:latin typeface="Calibri" pitchFamily="34" charset="0"/>
              </a:rPr>
              <a:t>belen.rando@ina.pt</a:t>
            </a:r>
            <a:endParaRPr lang="pt-PT" sz="28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pt-PT" dirty="0">
              <a:latin typeface="Calibri" pitchFamily="34" charset="0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971550" y="2708275"/>
            <a:ext cx="72723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32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pt-PT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GRACIAS POR LA ATENCIÓN</a:t>
            </a:r>
            <a:endParaRPr lang="pt-PT" sz="3200" b="1" dirty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50000"/>
              </a:spcBef>
            </a:pPr>
            <a:endParaRPr lang="pt-PT" sz="3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19462" name="Imagem 14" descr="Logotipo do Instituto Nacional de Administração, I.P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08720"/>
            <a:ext cx="1512094" cy="57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152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Objetivo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ângulo arredondado 4"/>
          <p:cNvSpPr/>
          <p:nvPr/>
        </p:nvSpPr>
        <p:spPr>
          <a:xfrm>
            <a:off x="395536" y="1628800"/>
            <a:ext cx="8208912" cy="3888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" sz="3200" b="1" dirty="0" smtClean="0">
                <a:solidFill>
                  <a:srgbClr val="990000"/>
                </a:solidFill>
              </a:rPr>
              <a:t>Sistema de innovación sostenible</a:t>
            </a:r>
          </a:p>
          <a:p>
            <a:pPr algn="ctr">
              <a:buNone/>
            </a:pPr>
            <a:r>
              <a:rPr lang="es-ES" sz="3200" b="1" dirty="0" smtClean="0">
                <a:solidFill>
                  <a:srgbClr val="990000"/>
                </a:solidFill>
              </a:rPr>
              <a:t>(Protección Social para PCD)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ctr">
              <a:buNone/>
            </a:pPr>
            <a:r>
              <a:rPr lang="es-ES" sz="3200" b="1" dirty="0" smtClean="0">
                <a:solidFill>
                  <a:schemeClr val="accent2">
                    <a:lumMod val="50000"/>
                  </a:schemeClr>
                </a:solidFill>
              </a:rPr>
              <a:t>Plena ciudadanía PCD</a:t>
            </a:r>
            <a:endParaRPr lang="pt-PT" sz="3200" dirty="0"/>
          </a:p>
        </p:txBody>
      </p:sp>
      <p:sp>
        <p:nvSpPr>
          <p:cNvPr id="6" name="Seta para baixo 5"/>
          <p:cNvSpPr/>
          <p:nvPr/>
        </p:nvSpPr>
        <p:spPr>
          <a:xfrm>
            <a:off x="4139952" y="3429000"/>
            <a:ext cx="720080" cy="504056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Protección Social para PCD</a:t>
            </a:r>
            <a:endParaRPr lang="es-ES_tradnl" b="1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</p:nvPr>
        </p:nvGraphicFramePr>
        <p:xfrm>
          <a:off x="1043608" y="2564904"/>
          <a:ext cx="743751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aixaDeTexto 5"/>
          <p:cNvSpPr txBox="1"/>
          <p:nvPr/>
        </p:nvSpPr>
        <p:spPr>
          <a:xfrm>
            <a:off x="1043608" y="1916832"/>
            <a:ext cx="734481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C00000"/>
                </a:solidFill>
              </a:rPr>
              <a:t>Instituto de Seguridad Social</a:t>
            </a:r>
            <a:endParaRPr lang="es-E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(1) Prestaciones pecuniarias</a:t>
            </a: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4572000" y="2132856"/>
            <a:ext cx="0" cy="3672632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rot="5400000">
            <a:off x="4499992" y="1628802"/>
            <a:ext cx="0" cy="4464496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55576" y="3356992"/>
            <a:ext cx="1366837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948264" y="3356992"/>
            <a:ext cx="1366838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 no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555776" y="1484784"/>
            <a:ext cx="410445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 24 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915816" y="5949280"/>
            <a:ext cx="338432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≥ 24 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483768" y="393305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Subsidio Mensual Vitalicio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763688" y="4293096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es-ES" sz="1200" b="1" dirty="0">
              <a:solidFill>
                <a:srgbClr val="336600"/>
              </a:solidFill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187624" y="4869160"/>
            <a:ext cx="151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Subsidio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Asistencia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a 3ª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Persona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3" name="Conexão recta 12"/>
          <p:cNvCxnSpPr/>
          <p:nvPr/>
        </p:nvCxnSpPr>
        <p:spPr>
          <a:xfrm flipH="1">
            <a:off x="2267744" y="4149080"/>
            <a:ext cx="1872208" cy="1440160"/>
          </a:xfrm>
          <a:prstGeom prst="line">
            <a:avLst/>
          </a:prstGeom>
          <a:ln w="1587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47864" y="450912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87824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932040" y="4365104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pt-PT" sz="1200" b="1" dirty="0">
              <a:solidFill>
                <a:srgbClr val="336600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44008" y="3933056"/>
            <a:ext cx="12232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580112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(1) Prestaciones pecuniarias</a:t>
            </a: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4572000" y="2132856"/>
            <a:ext cx="0" cy="3672632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rot="5400000">
            <a:off x="4499992" y="1628802"/>
            <a:ext cx="0" cy="4464496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55576" y="3356992"/>
            <a:ext cx="1366837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948264" y="3356992"/>
            <a:ext cx="1366838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 no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555776" y="1484784"/>
            <a:ext cx="410445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 24 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915816" y="5949280"/>
            <a:ext cx="338432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≥ 24 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483768" y="393305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Subsidio Mensual Vitalicio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763688" y="4293096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es-ES" sz="1200" b="1" dirty="0">
              <a:solidFill>
                <a:srgbClr val="336600"/>
              </a:solidFill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187624" y="4869160"/>
            <a:ext cx="151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Subsidio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Asistencia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a 3ª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Persona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3" name="Conexão recta 12"/>
          <p:cNvCxnSpPr/>
          <p:nvPr/>
        </p:nvCxnSpPr>
        <p:spPr>
          <a:xfrm flipH="1">
            <a:off x="2267744" y="4149080"/>
            <a:ext cx="1872208" cy="1440160"/>
          </a:xfrm>
          <a:prstGeom prst="line">
            <a:avLst/>
          </a:prstGeom>
          <a:ln w="1587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47864" y="450912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87824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932040" y="4365104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pt-PT" sz="1200" b="1" dirty="0">
              <a:solidFill>
                <a:srgbClr val="336600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44008" y="3933056"/>
            <a:ext cx="12232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580112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267744" y="4293096"/>
            <a:ext cx="4608512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pt-PT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2267743" y="4437063"/>
            <a:ext cx="4608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Imposibilidad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de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ejercer actividad profesional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(1) Prestaciones pecuniarias</a:t>
            </a: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4572000" y="2132856"/>
            <a:ext cx="0" cy="3672632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rot="5400000">
            <a:off x="4499992" y="1628802"/>
            <a:ext cx="0" cy="4464496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55576" y="3356992"/>
            <a:ext cx="1366837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948264" y="3356992"/>
            <a:ext cx="1366838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 no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555776" y="1484784"/>
            <a:ext cx="410445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 24 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915816" y="5949280"/>
            <a:ext cx="338432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≥ 24 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483768" y="393305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Subsidio Mensual Vitalicio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763688" y="4293096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es-ES" sz="1200" b="1" dirty="0">
              <a:solidFill>
                <a:srgbClr val="336600"/>
              </a:solidFill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187624" y="4869160"/>
            <a:ext cx="151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Subsidio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Asistencia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a 3ª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Persona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3" name="Conexão recta 12"/>
          <p:cNvCxnSpPr/>
          <p:nvPr/>
        </p:nvCxnSpPr>
        <p:spPr>
          <a:xfrm flipH="1">
            <a:off x="2267744" y="4149080"/>
            <a:ext cx="1872208" cy="1440160"/>
          </a:xfrm>
          <a:prstGeom prst="line">
            <a:avLst/>
          </a:prstGeom>
          <a:ln w="1587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47864" y="450912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87824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932040" y="4365104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pt-PT" sz="1200" b="1" dirty="0">
              <a:solidFill>
                <a:srgbClr val="336600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44008" y="3933056"/>
            <a:ext cx="12232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580112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467544" y="5589240"/>
            <a:ext cx="2160240" cy="5042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pt-PT"/>
          </a:p>
        </p:txBody>
      </p:sp>
      <p:sp>
        <p:nvSpPr>
          <p:cNvPr id="23" name="Seta curvada à direita 22"/>
          <p:cNvSpPr/>
          <p:nvPr/>
        </p:nvSpPr>
        <p:spPr>
          <a:xfrm rot="713590">
            <a:off x="739391" y="5129906"/>
            <a:ext cx="495815" cy="59337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Insuficiente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2267744" y="4293096"/>
            <a:ext cx="4608512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pt-PT"/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267743" y="4437063"/>
            <a:ext cx="4608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Imposibilidad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de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ejercer actividad profesional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3995936" y="5877271"/>
            <a:ext cx="2160240" cy="3600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pt-PT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(1) Prestaciones pecuniarias</a:t>
            </a: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4572000" y="2132856"/>
            <a:ext cx="0" cy="3672632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rot="5400000">
            <a:off x="4499992" y="1628802"/>
            <a:ext cx="0" cy="4464496"/>
          </a:xfrm>
          <a:prstGeom prst="line">
            <a:avLst/>
          </a:prstGeom>
          <a:noFill/>
          <a:ln w="76200" cap="rnd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55576" y="3356992"/>
            <a:ext cx="1366837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948264" y="3356992"/>
            <a:ext cx="1366838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Régimen no</a:t>
            </a:r>
            <a:endParaRPr lang="es-ES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contributivo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555776" y="1484784"/>
            <a:ext cx="410445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 24 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años 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915816" y="5949280"/>
            <a:ext cx="3384326" cy="6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≥ 24 años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(beneficiario: familia)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&lt; 18 años (beneficiario: PCD) </a:t>
            </a:r>
            <a:endParaRPr lang="pt-PT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483768" y="393305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Subsidio Mensual Vitalicio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763688" y="4293096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es-ES" sz="1200" b="1" dirty="0">
              <a:solidFill>
                <a:srgbClr val="336600"/>
              </a:solidFill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187624" y="4869160"/>
            <a:ext cx="151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Subsidio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Asistencia 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a 3ª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Persona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3" name="Conexão recta 12"/>
          <p:cNvCxnSpPr/>
          <p:nvPr/>
        </p:nvCxnSpPr>
        <p:spPr>
          <a:xfrm flipH="1">
            <a:off x="2267744" y="4149080"/>
            <a:ext cx="1872208" cy="1440160"/>
          </a:xfrm>
          <a:prstGeom prst="line">
            <a:avLst/>
          </a:prstGeom>
          <a:ln w="1587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47864" y="450912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87824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932040" y="4365104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rgbClr val="336600"/>
                </a:solidFill>
              </a:rPr>
              <a:t>Complemento </a:t>
            </a:r>
            <a:r>
              <a:rPr lang="es-ES" sz="1200" b="1" dirty="0" smtClean="0">
                <a:solidFill>
                  <a:srgbClr val="336600"/>
                </a:solidFill>
              </a:rPr>
              <a:t>Extraordinario </a:t>
            </a:r>
            <a:r>
              <a:rPr lang="es-ES" sz="1200" b="1" dirty="0">
                <a:solidFill>
                  <a:srgbClr val="336600"/>
                </a:solidFill>
              </a:rPr>
              <a:t>de </a:t>
            </a:r>
            <a:r>
              <a:rPr lang="es-ES" sz="1200" b="1" dirty="0" err="1" smtClean="0">
                <a:solidFill>
                  <a:srgbClr val="336600"/>
                </a:solidFill>
              </a:rPr>
              <a:t>Solidariedad</a:t>
            </a:r>
            <a:endParaRPr lang="pt-PT" sz="1200" b="1" dirty="0">
              <a:solidFill>
                <a:srgbClr val="336600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44008" y="3933056"/>
            <a:ext cx="12232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7030A0"/>
                </a:solidFill>
              </a:rPr>
              <a:t>Pensión de </a:t>
            </a:r>
            <a:r>
              <a:rPr lang="es-ES" sz="1200" b="1" dirty="0">
                <a:solidFill>
                  <a:srgbClr val="7030A0"/>
                </a:solidFill>
              </a:rPr>
              <a:t>Invalidez</a:t>
            </a:r>
            <a:endParaRPr lang="pt-PT" sz="1200" b="1" dirty="0">
              <a:solidFill>
                <a:srgbClr val="7030A0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580112" y="5013176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</a:rPr>
              <a:t>Complemento por </a:t>
            </a:r>
            <a:r>
              <a:rPr lang="es-ES" sz="1200" b="1" dirty="0" smtClean="0">
                <a:solidFill>
                  <a:schemeClr val="accent3">
                    <a:lumMod val="75000"/>
                  </a:schemeClr>
                </a:solidFill>
              </a:rPr>
              <a:t>Dependencia</a:t>
            </a:r>
            <a:endParaRPr lang="pt-PT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2267744" y="4293096"/>
            <a:ext cx="4608512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pt-PT"/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267743" y="4437063"/>
            <a:ext cx="4608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Imposibilidad </a:t>
            </a:r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de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ejercer actividad profesional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467544" y="5589240"/>
            <a:ext cx="2160240" cy="5042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pt-PT"/>
          </a:p>
        </p:txBody>
      </p:sp>
      <p:sp>
        <p:nvSpPr>
          <p:cNvPr id="23" name="Seta curvada à direita 22"/>
          <p:cNvSpPr/>
          <p:nvPr/>
        </p:nvSpPr>
        <p:spPr>
          <a:xfrm rot="713590">
            <a:off x="739391" y="5129906"/>
            <a:ext cx="495815" cy="59337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Insuficiente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(2) Respuestas de acción social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19A78-FE98-448B-A240-CC817B5502C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ângulo arredondado 6"/>
          <p:cNvSpPr/>
          <p:nvPr/>
        </p:nvSpPr>
        <p:spPr>
          <a:xfrm>
            <a:off x="1259632" y="1628800"/>
            <a:ext cx="6624736" cy="446449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pt-P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Hogar de acogida ( ≤18 años)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Centro de atención apoyo y   animación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 Servicio de Apoyo Domiciliario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Centro de Actividades Ocupacionales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Acogida familiar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 Residencia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 Residencia autónoma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Transporte</a:t>
            </a:r>
          </a:p>
          <a:p>
            <a:pPr lvl="1">
              <a:lnSpc>
                <a:spcPct val="150000"/>
              </a:lnSpc>
            </a:pPr>
            <a:r>
              <a:rPr lang="es-ES" sz="2000" b="1" dirty="0" smtClean="0">
                <a:latin typeface="Calibri" pitchFamily="34" charset="0"/>
                <a:cs typeface="Calibri" pitchFamily="34" charset="0"/>
              </a:rPr>
              <a:t> Centro de ocio</a:t>
            </a:r>
          </a:p>
        </p:txBody>
      </p:sp>
      <p:sp>
        <p:nvSpPr>
          <p:cNvPr id="10" name="Seta para a direita 9"/>
          <p:cNvSpPr/>
          <p:nvPr/>
        </p:nvSpPr>
        <p:spPr>
          <a:xfrm flipV="1">
            <a:off x="1763688" y="1988839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Seta para a direita 10"/>
          <p:cNvSpPr/>
          <p:nvPr/>
        </p:nvSpPr>
        <p:spPr>
          <a:xfrm flipV="1">
            <a:off x="1763688" y="2420888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eta para a direita 11"/>
          <p:cNvSpPr/>
          <p:nvPr/>
        </p:nvSpPr>
        <p:spPr>
          <a:xfrm flipV="1">
            <a:off x="1763688" y="2924944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Seta para a direita 12"/>
          <p:cNvSpPr/>
          <p:nvPr/>
        </p:nvSpPr>
        <p:spPr>
          <a:xfrm flipV="1">
            <a:off x="1763688" y="3356992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Seta para a direita 13"/>
          <p:cNvSpPr/>
          <p:nvPr/>
        </p:nvSpPr>
        <p:spPr>
          <a:xfrm flipV="1">
            <a:off x="1763688" y="3789040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Seta para a direita 14"/>
          <p:cNvSpPr/>
          <p:nvPr/>
        </p:nvSpPr>
        <p:spPr>
          <a:xfrm flipV="1">
            <a:off x="1763688" y="4293096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Seta para a direita 15"/>
          <p:cNvSpPr/>
          <p:nvPr/>
        </p:nvSpPr>
        <p:spPr>
          <a:xfrm flipV="1">
            <a:off x="1763688" y="4725144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Seta para a direita 16"/>
          <p:cNvSpPr/>
          <p:nvPr/>
        </p:nvSpPr>
        <p:spPr>
          <a:xfrm flipV="1">
            <a:off x="1763688" y="5157192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Seta para a direita 17"/>
          <p:cNvSpPr/>
          <p:nvPr/>
        </p:nvSpPr>
        <p:spPr>
          <a:xfrm flipV="1">
            <a:off x="1763688" y="5589240"/>
            <a:ext cx="216024" cy="17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7306</TotalTime>
  <Words>614</Words>
  <Application>Microsoft Office PowerPoint</Application>
  <PresentationFormat>Apresentação no Ecrã (4:3)</PresentationFormat>
  <Paragraphs>178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Office Theme</vt:lpstr>
      <vt:lpstr>  XVI Congreso del CLAD   «Innovación en la Administración Pública Portuguesa para la Plena Ciudadanía de las Personas con Discapacidad» </vt:lpstr>
      <vt:lpstr>Contexto socio-económico actual</vt:lpstr>
      <vt:lpstr>Objetivo</vt:lpstr>
      <vt:lpstr>Protección Social para PCD</vt:lpstr>
      <vt:lpstr>(1) Prestaciones pecuniarias</vt:lpstr>
      <vt:lpstr>(1) Prestaciones pecuniarias</vt:lpstr>
      <vt:lpstr>(1) Prestaciones pecuniarias</vt:lpstr>
      <vt:lpstr>(1) Prestaciones pecuniarias</vt:lpstr>
      <vt:lpstr>(2) Respuestas de acción social</vt:lpstr>
      <vt:lpstr>Protección Social PCD – Modelo actual</vt:lpstr>
      <vt:lpstr>Protección Social PCD – Modelo actual</vt:lpstr>
      <vt:lpstr>Protección Social PCD – Modelo actual</vt:lpstr>
      <vt:lpstr>Diapositivo 13</vt:lpstr>
      <vt:lpstr>Protección Social PCD – Modelo transformado</vt:lpstr>
      <vt:lpstr>Diapositivo 15</vt:lpstr>
      <vt:lpstr>Diapositivo 16</vt:lpstr>
      <vt:lpstr>Protección Social PCD- Nuevo Modelo</vt:lpstr>
      <vt:lpstr>Protección Social PCD- Nuevo Modelo</vt:lpstr>
      <vt:lpstr>Protección Social PCD- Nuevo Modelo</vt:lpstr>
      <vt:lpstr>Diapositivo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Pedro Oliveira</dc:creator>
  <cp:lastModifiedBy>alices</cp:lastModifiedBy>
  <cp:revision>441</cp:revision>
  <dcterms:modified xsi:type="dcterms:W3CDTF">2011-12-06T16:12:35Z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